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62" r:id="rId3"/>
    <p:sldMasterId id="2147483676" r:id="rId4"/>
  </p:sldMasterIdLst>
  <p:notesMasterIdLst>
    <p:notesMasterId r:id="rId6"/>
  </p:notesMasterIdLst>
  <p:handoutMasterIdLst>
    <p:handoutMasterId r:id="rId42"/>
  </p:handoutMasterIdLst>
  <p:sldIdLst>
    <p:sldId id="644" r:id="rId5"/>
    <p:sldId id="820" r:id="rId7"/>
    <p:sldId id="718" r:id="rId8"/>
    <p:sldId id="636" r:id="rId9"/>
    <p:sldId id="756" r:id="rId10"/>
    <p:sldId id="790" r:id="rId11"/>
    <p:sldId id="791" r:id="rId12"/>
    <p:sldId id="792" r:id="rId13"/>
    <p:sldId id="760" r:id="rId14"/>
    <p:sldId id="796" r:id="rId15"/>
    <p:sldId id="855" r:id="rId16"/>
    <p:sldId id="856" r:id="rId17"/>
    <p:sldId id="857" r:id="rId18"/>
    <p:sldId id="858" r:id="rId19"/>
    <p:sldId id="859" r:id="rId20"/>
    <p:sldId id="860" r:id="rId21"/>
    <p:sldId id="798" r:id="rId22"/>
    <p:sldId id="799" r:id="rId23"/>
    <p:sldId id="800" r:id="rId24"/>
    <p:sldId id="716" r:id="rId25"/>
    <p:sldId id="767" r:id="rId26"/>
    <p:sldId id="721" r:id="rId27"/>
    <p:sldId id="802" r:id="rId28"/>
    <p:sldId id="803" r:id="rId29"/>
    <p:sldId id="804" r:id="rId30"/>
    <p:sldId id="805" r:id="rId31"/>
    <p:sldId id="806" r:id="rId32"/>
    <p:sldId id="807" r:id="rId33"/>
    <p:sldId id="808" r:id="rId34"/>
    <p:sldId id="810" r:id="rId35"/>
    <p:sldId id="811" r:id="rId36"/>
    <p:sldId id="735" r:id="rId37"/>
    <p:sldId id="736" r:id="rId38"/>
    <p:sldId id="737" r:id="rId39"/>
    <p:sldId id="738" r:id="rId40"/>
    <p:sldId id="739" r:id="rId41"/>
  </p:sldIdLst>
  <p:sldSz cx="12195175" cy="6859270"/>
  <p:notesSz cx="6858000" cy="9144000"/>
  <p:embeddedFontLst>
    <p:embeddedFont>
      <p:font typeface="Rockwell" panose="02060603020205020403" pitchFamily="18" charset="0"/>
      <p:regular r:id="rId46"/>
      <p:bold r:id="rId47"/>
      <p:italic r:id="rId48"/>
      <p:boldItalic r:id="rId49"/>
    </p:embeddedFont>
    <p:embeddedFont>
      <p:font typeface="微软雅黑" panose="020B0503020204020204" pitchFamily="34" charset="-122"/>
      <p:regular r:id="rId50"/>
    </p:embeddedFont>
    <p:embeddedFont>
      <p:font typeface="汉仪雅酷黑简" panose="00020600040101010101" charset="-122"/>
      <p:regular r:id="rId51"/>
    </p:embeddedFont>
    <p:embeddedFont>
      <p:font typeface="方正大标宋简体" panose="03000509000000000000" charset="-122"/>
      <p:regular r:id="rId52"/>
    </p:embeddedFont>
    <p:embeddedFont>
      <p:font typeface="Calibri" panose="020F0502020204030204" pitchFamily="34" charset="0"/>
      <p:regular r:id="rId53"/>
      <p:bold r:id="rId54"/>
      <p:italic r:id="rId55"/>
      <p:boldItalic r:id="rId56"/>
    </p:embeddedFont>
    <p:embeddedFont>
      <p:font typeface="字魂59号-创粗黑" panose="00000500000000000000" charset="0"/>
      <p:regular r:id="rId57"/>
    </p:embeddedFont>
    <p:embeddedFont>
      <p:font typeface="Wingdings 2" panose="05020102010507070707" pitchFamily="18" charset="2"/>
      <p:regular r:id="rId58"/>
    </p:embeddedFont>
  </p:embeddedFontLst>
  <p:custDataLst>
    <p:tags r:id="rId59"/>
  </p:custDataLst>
  <p:defaultTextStyle>
    <a:defPPr>
      <a:defRPr lang="zh-CN"/>
    </a:defPPr>
    <a:lvl1pPr algn="l" rtl="0" fontAlgn="base">
      <a:spcBef>
        <a:spcPct val="0"/>
      </a:spcBef>
      <a:spcAft>
        <a:spcPct val="0"/>
      </a:spcAft>
      <a:defRPr kern="1200">
        <a:solidFill>
          <a:schemeClr val="tx1"/>
        </a:solidFill>
        <a:latin typeface="Rockwell" panose="02060603020205020403" pitchFamily="18" charset="0"/>
        <a:ea typeface="宋体" panose="02010600030101010101" pitchFamily="2" charset="-122"/>
        <a:cs typeface="+mn-cs"/>
      </a:defRPr>
    </a:lvl1pPr>
    <a:lvl2pPr marL="544195" algn="l" rtl="0" fontAlgn="base">
      <a:spcBef>
        <a:spcPct val="0"/>
      </a:spcBef>
      <a:spcAft>
        <a:spcPct val="0"/>
      </a:spcAft>
      <a:defRPr kern="1200">
        <a:solidFill>
          <a:schemeClr val="tx1"/>
        </a:solidFill>
        <a:latin typeface="Rockwell" panose="02060603020205020403" pitchFamily="18" charset="0"/>
        <a:ea typeface="宋体" panose="02010600030101010101" pitchFamily="2" charset="-122"/>
        <a:cs typeface="+mn-cs"/>
      </a:defRPr>
    </a:lvl2pPr>
    <a:lvl3pPr marL="1089025" algn="l" rtl="0" fontAlgn="base">
      <a:spcBef>
        <a:spcPct val="0"/>
      </a:spcBef>
      <a:spcAft>
        <a:spcPct val="0"/>
      </a:spcAft>
      <a:defRPr kern="1200">
        <a:solidFill>
          <a:schemeClr val="tx1"/>
        </a:solidFill>
        <a:latin typeface="Rockwell" panose="02060603020205020403" pitchFamily="18" charset="0"/>
        <a:ea typeface="宋体" panose="02010600030101010101" pitchFamily="2" charset="-122"/>
        <a:cs typeface="+mn-cs"/>
      </a:defRPr>
    </a:lvl3pPr>
    <a:lvl4pPr marL="1633220" algn="l" rtl="0" fontAlgn="base">
      <a:spcBef>
        <a:spcPct val="0"/>
      </a:spcBef>
      <a:spcAft>
        <a:spcPct val="0"/>
      </a:spcAft>
      <a:defRPr kern="1200">
        <a:solidFill>
          <a:schemeClr val="tx1"/>
        </a:solidFill>
        <a:latin typeface="Rockwell" panose="02060603020205020403" pitchFamily="18" charset="0"/>
        <a:ea typeface="宋体" panose="02010600030101010101" pitchFamily="2" charset="-122"/>
        <a:cs typeface="+mn-cs"/>
      </a:defRPr>
    </a:lvl4pPr>
    <a:lvl5pPr marL="2177415" algn="l" rtl="0" fontAlgn="base">
      <a:spcBef>
        <a:spcPct val="0"/>
      </a:spcBef>
      <a:spcAft>
        <a:spcPct val="0"/>
      </a:spcAft>
      <a:defRPr kern="1200">
        <a:solidFill>
          <a:schemeClr val="tx1"/>
        </a:solidFill>
        <a:latin typeface="Rockwell" panose="02060603020205020403" pitchFamily="18" charset="0"/>
        <a:ea typeface="宋体" panose="02010600030101010101" pitchFamily="2" charset="-122"/>
        <a:cs typeface="+mn-cs"/>
      </a:defRPr>
    </a:lvl5pPr>
    <a:lvl6pPr marL="2721610" algn="l" defTabSz="1089025" rtl="0" eaLnBrk="1" latinLnBrk="0" hangingPunct="1">
      <a:defRPr kern="1200">
        <a:solidFill>
          <a:schemeClr val="tx1"/>
        </a:solidFill>
        <a:latin typeface="Rockwell" panose="02060603020205020403" pitchFamily="18" charset="0"/>
        <a:ea typeface="宋体" panose="02010600030101010101" pitchFamily="2" charset="-122"/>
        <a:cs typeface="+mn-cs"/>
      </a:defRPr>
    </a:lvl6pPr>
    <a:lvl7pPr marL="3266440" algn="l" defTabSz="1089025" rtl="0" eaLnBrk="1" latinLnBrk="0" hangingPunct="1">
      <a:defRPr kern="1200">
        <a:solidFill>
          <a:schemeClr val="tx1"/>
        </a:solidFill>
        <a:latin typeface="Rockwell" panose="02060603020205020403" pitchFamily="18" charset="0"/>
        <a:ea typeface="宋体" panose="02010600030101010101" pitchFamily="2" charset="-122"/>
        <a:cs typeface="+mn-cs"/>
      </a:defRPr>
    </a:lvl7pPr>
    <a:lvl8pPr marL="3810635" algn="l" defTabSz="1089025" rtl="0" eaLnBrk="1" latinLnBrk="0" hangingPunct="1">
      <a:defRPr kern="1200">
        <a:solidFill>
          <a:schemeClr val="tx1"/>
        </a:solidFill>
        <a:latin typeface="Rockwell" panose="02060603020205020403" pitchFamily="18" charset="0"/>
        <a:ea typeface="宋体" panose="02010600030101010101" pitchFamily="2" charset="-122"/>
        <a:cs typeface="+mn-cs"/>
      </a:defRPr>
    </a:lvl8pPr>
    <a:lvl9pPr marL="4354830" algn="l" defTabSz="1089025" rtl="0" eaLnBrk="1" latinLnBrk="0" hangingPunct="1">
      <a:defRPr kern="1200">
        <a:solidFill>
          <a:schemeClr val="tx1"/>
        </a:solidFill>
        <a:latin typeface="Rockwell" panose="02060603020205020403" pitchFamily="18"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643E6"/>
    <a:srgbClr val="9CB1F6"/>
    <a:srgbClr val="345FEC"/>
    <a:srgbClr val="F2F2F2"/>
    <a:srgbClr val="5B7EF0"/>
    <a:srgbClr val="72BBFF"/>
    <a:srgbClr val="343C7A"/>
    <a:srgbClr val="84AFD9"/>
    <a:srgbClr val="5A91C8"/>
    <a:srgbClr val="7AA2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38" autoAdjust="0"/>
    <p:restoredTop sz="94660"/>
  </p:normalViewPr>
  <p:slideViewPr>
    <p:cSldViewPr>
      <p:cViewPr>
        <p:scale>
          <a:sx n="75" d="100"/>
          <a:sy n="75" d="100"/>
        </p:scale>
        <p:origin x="-636" y="-312"/>
      </p:cViewPr>
      <p:guideLst>
        <p:guide orient="horz" pos="2319"/>
        <p:guide orient="horz" pos="416"/>
        <p:guide orient="horz" pos="3950"/>
        <p:guide pos="4014"/>
        <p:guide pos="400"/>
        <p:guide pos="7169"/>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2" d="100"/>
          <a:sy n="62" d="100"/>
        </p:scale>
        <p:origin x="-2676" y="-72"/>
      </p:cViewPr>
      <p:guideLst>
        <p:guide orient="horz" pos="3092"/>
        <p:guide pos="2257"/>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9" Type="http://schemas.openxmlformats.org/officeDocument/2006/relationships/tags" Target="tags/tag27.xml"/><Relationship Id="rId58" Type="http://schemas.openxmlformats.org/officeDocument/2006/relationships/font" Target="fonts/font13.fntdata"/><Relationship Id="rId57" Type="http://schemas.openxmlformats.org/officeDocument/2006/relationships/font" Target="fonts/font12.fntdata"/><Relationship Id="rId56" Type="http://schemas.openxmlformats.org/officeDocument/2006/relationships/font" Target="fonts/font11.fntdata"/><Relationship Id="rId55" Type="http://schemas.openxmlformats.org/officeDocument/2006/relationships/font" Target="fonts/font10.fntdata"/><Relationship Id="rId54" Type="http://schemas.openxmlformats.org/officeDocument/2006/relationships/font" Target="fonts/font9.fntdata"/><Relationship Id="rId53" Type="http://schemas.openxmlformats.org/officeDocument/2006/relationships/font" Target="fonts/font8.fntdata"/><Relationship Id="rId52" Type="http://schemas.openxmlformats.org/officeDocument/2006/relationships/font" Target="fonts/font7.fntdata"/><Relationship Id="rId51" Type="http://schemas.openxmlformats.org/officeDocument/2006/relationships/font" Target="fonts/font6.fntdata"/><Relationship Id="rId50" Type="http://schemas.openxmlformats.org/officeDocument/2006/relationships/font" Target="fonts/font5.fntdata"/><Relationship Id="rId5" Type="http://schemas.openxmlformats.org/officeDocument/2006/relationships/slide" Target="slides/slide1.xml"/><Relationship Id="rId49" Type="http://schemas.openxmlformats.org/officeDocument/2006/relationships/font" Target="fonts/font4.fntdata"/><Relationship Id="rId48" Type="http://schemas.openxmlformats.org/officeDocument/2006/relationships/font" Target="fonts/font3.fntdata"/><Relationship Id="rId47" Type="http://schemas.openxmlformats.org/officeDocument/2006/relationships/font" Target="fonts/font2.fntdata"/><Relationship Id="rId46" Type="http://schemas.openxmlformats.org/officeDocument/2006/relationships/font" Target="fonts/font1.fntdata"/><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5F79B9-B306-4393-BDEE-A582750E71C3}"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AE7E33-F89F-41F1-924F-2B2BBDA1E022}"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a:latin typeface="Arial" panose="020B0604020202020204" pitchFamily="34" charset="0"/>
              </a:defRPr>
            </a:lvl1pPr>
          </a:lstStyle>
          <a:p>
            <a:endParaRPr lang="en-US" altLang="zh-CN"/>
          </a:p>
        </p:txBody>
      </p:sp>
      <p:sp>
        <p:nvSpPr>
          <p:cNvPr id="122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a:latin typeface="Arial" panose="020B0604020202020204" pitchFamily="34" charset="0"/>
              </a:defRPr>
            </a:lvl1pPr>
          </a:lstStyle>
          <a:p>
            <a:endParaRPr lang="en-US" altLang="zh-CN"/>
          </a:p>
        </p:txBody>
      </p:sp>
      <p:sp>
        <p:nvSpPr>
          <p:cNvPr id="122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22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a:latin typeface="Arial" panose="020B0604020202020204" pitchFamily="34" charset="0"/>
              </a:defRPr>
            </a:lvl1pPr>
          </a:lstStyle>
          <a:p>
            <a:endParaRPr lang="en-US" altLang="zh-CN"/>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a:latin typeface="Arial" panose="020B0604020202020204" pitchFamily="34" charset="0"/>
              </a:defRPr>
            </a:lvl1pPr>
          </a:lstStyle>
          <a:p>
            <a:fld id="{F9743CD7-97CD-4F57-B351-69A253B17F80}" type="slidenum">
              <a:rPr lang="en-US" altLang="zh-CN"/>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544195" algn="l" rtl="0" fontAlgn="base">
      <a:spcBef>
        <a:spcPct val="30000"/>
      </a:spcBef>
      <a:spcAft>
        <a:spcPct val="0"/>
      </a:spcAft>
      <a:defRPr sz="1400" kern="1200">
        <a:solidFill>
          <a:schemeClr val="tx1"/>
        </a:solidFill>
        <a:latin typeface="Arial" panose="020B0604020202020204" pitchFamily="34" charset="0"/>
        <a:ea typeface="宋体" panose="02010600030101010101" pitchFamily="2" charset="-122"/>
        <a:cs typeface="+mn-cs"/>
      </a:defRPr>
    </a:lvl2pPr>
    <a:lvl3pPr marL="1089025" algn="l" rtl="0" fontAlgn="base">
      <a:spcBef>
        <a:spcPct val="30000"/>
      </a:spcBef>
      <a:spcAft>
        <a:spcPct val="0"/>
      </a:spcAft>
      <a:defRPr sz="1400" kern="1200">
        <a:solidFill>
          <a:schemeClr val="tx1"/>
        </a:solidFill>
        <a:latin typeface="Arial" panose="020B0604020202020204" pitchFamily="34" charset="0"/>
        <a:ea typeface="宋体" panose="02010600030101010101" pitchFamily="2" charset="-122"/>
        <a:cs typeface="+mn-cs"/>
      </a:defRPr>
    </a:lvl3pPr>
    <a:lvl4pPr marL="1633220" algn="l" rtl="0" fontAlgn="base">
      <a:spcBef>
        <a:spcPct val="30000"/>
      </a:spcBef>
      <a:spcAft>
        <a:spcPct val="0"/>
      </a:spcAft>
      <a:defRPr sz="1400" kern="1200">
        <a:solidFill>
          <a:schemeClr val="tx1"/>
        </a:solidFill>
        <a:latin typeface="Arial" panose="020B0604020202020204" pitchFamily="34" charset="0"/>
        <a:ea typeface="宋体" panose="02010600030101010101" pitchFamily="2" charset="-122"/>
        <a:cs typeface="+mn-cs"/>
      </a:defRPr>
    </a:lvl4pPr>
    <a:lvl5pPr marL="2177415" algn="l" rtl="0" fontAlgn="base">
      <a:spcBef>
        <a:spcPct val="30000"/>
      </a:spcBef>
      <a:spcAft>
        <a:spcPct val="0"/>
      </a:spcAft>
      <a:defRPr sz="1400" kern="1200">
        <a:solidFill>
          <a:schemeClr val="tx1"/>
        </a:solidFill>
        <a:latin typeface="Arial" panose="020B0604020202020204" pitchFamily="34" charset="0"/>
        <a:ea typeface="宋体" panose="02010600030101010101" pitchFamily="2" charset="-122"/>
        <a:cs typeface="+mn-cs"/>
      </a:defRPr>
    </a:lvl5pPr>
    <a:lvl6pPr marL="2721610" algn="l" defTabSz="1089025" rtl="0" eaLnBrk="1" latinLnBrk="0" hangingPunct="1">
      <a:defRPr sz="1400" kern="1200">
        <a:solidFill>
          <a:schemeClr val="tx1"/>
        </a:solidFill>
        <a:latin typeface="+mn-lt"/>
        <a:ea typeface="+mn-ea"/>
        <a:cs typeface="+mn-cs"/>
      </a:defRPr>
    </a:lvl6pPr>
    <a:lvl7pPr marL="3266440" algn="l" defTabSz="1089025" rtl="0" eaLnBrk="1" latinLnBrk="0" hangingPunct="1">
      <a:defRPr sz="1400" kern="1200">
        <a:solidFill>
          <a:schemeClr val="tx1"/>
        </a:solidFill>
        <a:latin typeface="+mn-lt"/>
        <a:ea typeface="+mn-ea"/>
        <a:cs typeface="+mn-cs"/>
      </a:defRPr>
    </a:lvl7pPr>
    <a:lvl8pPr marL="3810635" algn="l" defTabSz="1089025" rtl="0" eaLnBrk="1" latinLnBrk="0" hangingPunct="1">
      <a:defRPr sz="1400" kern="1200">
        <a:solidFill>
          <a:schemeClr val="tx1"/>
        </a:solidFill>
        <a:latin typeface="+mn-lt"/>
        <a:ea typeface="+mn-ea"/>
        <a:cs typeface="+mn-cs"/>
      </a:defRPr>
    </a:lvl8pPr>
    <a:lvl9pPr marL="4354830" algn="l" defTabSz="10890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9DB4961-5944-45E4-859B-0226209DDE1C}" type="slidenum">
              <a:rPr lang="en-US" altLang="zh-CN"/>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4" name="矩形 23"/>
          <p:cNvSpPr/>
          <p:nvPr userDrawn="1"/>
        </p:nvSpPr>
        <p:spPr>
          <a:xfrm>
            <a:off x="0" y="0"/>
            <a:ext cx="12195175" cy="6859589"/>
          </a:xfrm>
          <a:prstGeom prst="rect">
            <a:avLst/>
          </a:prstGeom>
          <a:gradFill>
            <a:gsLst>
              <a:gs pos="0">
                <a:schemeClr val="accent1">
                  <a:lumMod val="5000"/>
                  <a:lumOff val="9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9" name="组合 68"/>
          <p:cNvGrpSpPr/>
          <p:nvPr userDrawn="1"/>
        </p:nvGrpSpPr>
        <p:grpSpPr>
          <a:xfrm rot="944700">
            <a:off x="4735900" y="-765861"/>
            <a:ext cx="13194863" cy="13202472"/>
            <a:chOff x="2363550" y="-782257"/>
            <a:chExt cx="10479342" cy="10485385"/>
          </a:xfrm>
        </p:grpSpPr>
        <p:sp>
          <p:nvSpPr>
            <p:cNvPr id="70" name="任意多边形: 形状 69"/>
            <p:cNvSpPr/>
            <p:nvPr/>
          </p:nvSpPr>
          <p:spPr>
            <a:xfrm rot="7241250">
              <a:off x="3685108" y="-221771"/>
              <a:ext cx="4172451" cy="41153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1" name="任意多边形: 形状 70"/>
            <p:cNvSpPr/>
            <p:nvPr/>
          </p:nvSpPr>
          <p:spPr>
            <a:xfrm rot="7229209">
              <a:off x="3653570" y="-235044"/>
              <a:ext cx="4322759" cy="42668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2" name="任意多边形: 形状 71"/>
            <p:cNvSpPr/>
            <p:nvPr/>
          </p:nvSpPr>
          <p:spPr>
            <a:xfrm rot="7217168">
              <a:off x="3622032" y="-248317"/>
              <a:ext cx="4473067" cy="44183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3" name="任意多边形: 形状 72"/>
            <p:cNvSpPr/>
            <p:nvPr/>
          </p:nvSpPr>
          <p:spPr>
            <a:xfrm rot="7205126">
              <a:off x="3590495" y="-261590"/>
              <a:ext cx="4623375" cy="45699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4" name="任意多边形: 形状 73"/>
            <p:cNvSpPr/>
            <p:nvPr/>
          </p:nvSpPr>
          <p:spPr>
            <a:xfrm rot="7193085">
              <a:off x="3558957" y="-274863"/>
              <a:ext cx="4773683" cy="472142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5" name="任意多边形: 形状 74"/>
            <p:cNvSpPr/>
            <p:nvPr/>
          </p:nvSpPr>
          <p:spPr>
            <a:xfrm rot="7181044">
              <a:off x="3527420" y="-288136"/>
              <a:ext cx="4923991" cy="487294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6" name="任意多边形: 形状 75"/>
            <p:cNvSpPr/>
            <p:nvPr/>
          </p:nvSpPr>
          <p:spPr>
            <a:xfrm rot="7169003">
              <a:off x="3495882" y="-301409"/>
              <a:ext cx="5074299" cy="50244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7" name="任意多边形: 形状 76"/>
            <p:cNvSpPr/>
            <p:nvPr/>
          </p:nvSpPr>
          <p:spPr>
            <a:xfrm rot="7156961">
              <a:off x="3464344" y="-314682"/>
              <a:ext cx="5224607" cy="51759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8" name="任意多边形: 形状 77"/>
            <p:cNvSpPr/>
            <p:nvPr/>
          </p:nvSpPr>
          <p:spPr>
            <a:xfrm rot="7144920">
              <a:off x="3432807" y="-327955"/>
              <a:ext cx="5374915" cy="53275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9" name="任意多边形: 形状 78"/>
            <p:cNvSpPr/>
            <p:nvPr/>
          </p:nvSpPr>
          <p:spPr>
            <a:xfrm rot="7132879">
              <a:off x="3401269" y="-341228"/>
              <a:ext cx="5525223" cy="54790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0" name="任意多边形: 形状 79"/>
            <p:cNvSpPr/>
            <p:nvPr/>
          </p:nvSpPr>
          <p:spPr>
            <a:xfrm rot="7120838">
              <a:off x="3369732" y="-354501"/>
              <a:ext cx="5675531" cy="56305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1" name="任意多边形: 形状 80"/>
            <p:cNvSpPr/>
            <p:nvPr/>
          </p:nvSpPr>
          <p:spPr>
            <a:xfrm rot="7108796">
              <a:off x="3338194" y="-367774"/>
              <a:ext cx="5825839" cy="57820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2" name="任意多边形: 形状 81"/>
            <p:cNvSpPr/>
            <p:nvPr/>
          </p:nvSpPr>
          <p:spPr>
            <a:xfrm rot="7096755">
              <a:off x="3306656" y="-381047"/>
              <a:ext cx="5976146" cy="59336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3" name="任意多边形: 形状 82"/>
            <p:cNvSpPr/>
            <p:nvPr/>
          </p:nvSpPr>
          <p:spPr>
            <a:xfrm rot="7084714">
              <a:off x="3275119" y="-394320"/>
              <a:ext cx="6126454" cy="608514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4" name="任意多边形: 形状 83"/>
            <p:cNvSpPr/>
            <p:nvPr/>
          </p:nvSpPr>
          <p:spPr>
            <a:xfrm rot="7072672">
              <a:off x="3243581" y="-407593"/>
              <a:ext cx="6276763" cy="623666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5" name="任意多边形: 形状 84"/>
            <p:cNvSpPr/>
            <p:nvPr/>
          </p:nvSpPr>
          <p:spPr>
            <a:xfrm rot="7060631">
              <a:off x="3212043" y="-420865"/>
              <a:ext cx="6427070" cy="638819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6" name="任意多边形: 形状 85"/>
            <p:cNvSpPr/>
            <p:nvPr/>
          </p:nvSpPr>
          <p:spPr>
            <a:xfrm rot="7048590">
              <a:off x="3180506" y="-434138"/>
              <a:ext cx="6577378" cy="653971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7" name="任意多边形: 形状 86"/>
            <p:cNvSpPr/>
            <p:nvPr/>
          </p:nvSpPr>
          <p:spPr>
            <a:xfrm rot="7036549">
              <a:off x="3148968" y="-447411"/>
              <a:ext cx="6727686" cy="669123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8" name="任意多边形: 形状 87"/>
            <p:cNvSpPr/>
            <p:nvPr/>
          </p:nvSpPr>
          <p:spPr>
            <a:xfrm rot="7024507">
              <a:off x="3117431" y="-460684"/>
              <a:ext cx="6877994" cy="684276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9" name="任意多边形: 形状 88"/>
            <p:cNvSpPr/>
            <p:nvPr/>
          </p:nvSpPr>
          <p:spPr>
            <a:xfrm rot="7012466">
              <a:off x="3085893" y="-473957"/>
              <a:ext cx="7028302" cy="699428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0" name="任意多边形: 形状 89"/>
            <p:cNvSpPr/>
            <p:nvPr/>
          </p:nvSpPr>
          <p:spPr>
            <a:xfrm rot="7000425">
              <a:off x="3054355" y="-487230"/>
              <a:ext cx="7178610" cy="714581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1" name="任意多边形: 形状 90"/>
            <p:cNvSpPr/>
            <p:nvPr/>
          </p:nvSpPr>
          <p:spPr>
            <a:xfrm rot="6988384">
              <a:off x="3022818" y="-500503"/>
              <a:ext cx="7328918" cy="729733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2" name="任意多边形: 形状 91"/>
            <p:cNvSpPr/>
            <p:nvPr/>
          </p:nvSpPr>
          <p:spPr>
            <a:xfrm rot="6976342">
              <a:off x="2991280" y="-513776"/>
              <a:ext cx="7479226" cy="744885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3" name="任意多边形: 形状 92"/>
            <p:cNvSpPr/>
            <p:nvPr/>
          </p:nvSpPr>
          <p:spPr>
            <a:xfrm rot="6964301">
              <a:off x="2959743" y="-527049"/>
              <a:ext cx="7629534" cy="760038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4" name="任意多边形: 形状 93"/>
            <p:cNvSpPr/>
            <p:nvPr/>
          </p:nvSpPr>
          <p:spPr>
            <a:xfrm rot="6952260">
              <a:off x="2928205" y="-540322"/>
              <a:ext cx="7779842" cy="775190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5" name="任意多边形: 形状 94"/>
            <p:cNvSpPr/>
            <p:nvPr/>
          </p:nvSpPr>
          <p:spPr>
            <a:xfrm rot="6940218">
              <a:off x="2896667" y="-553595"/>
              <a:ext cx="7930150" cy="790343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6" name="任意多边形: 形状 95"/>
            <p:cNvSpPr/>
            <p:nvPr/>
          </p:nvSpPr>
          <p:spPr>
            <a:xfrm rot="6928177">
              <a:off x="2865130" y="-566868"/>
              <a:ext cx="8080458" cy="805495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7" name="任意多边形: 形状 96"/>
            <p:cNvSpPr/>
            <p:nvPr/>
          </p:nvSpPr>
          <p:spPr>
            <a:xfrm rot="6916136">
              <a:off x="2833592" y="-580141"/>
              <a:ext cx="8230766" cy="820648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8" name="任意多边形: 形状 97"/>
            <p:cNvSpPr/>
            <p:nvPr/>
          </p:nvSpPr>
          <p:spPr>
            <a:xfrm rot="6904095">
              <a:off x="2802055" y="-593414"/>
              <a:ext cx="8381074" cy="835800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9" name="任意多边形: 形状 98"/>
            <p:cNvSpPr/>
            <p:nvPr/>
          </p:nvSpPr>
          <p:spPr>
            <a:xfrm rot="6892053">
              <a:off x="2770517" y="-606687"/>
              <a:ext cx="8531382" cy="85095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0" name="任意多边形: 形状 99"/>
            <p:cNvSpPr/>
            <p:nvPr/>
          </p:nvSpPr>
          <p:spPr>
            <a:xfrm rot="6880012">
              <a:off x="2738979" y="-619960"/>
              <a:ext cx="8681689" cy="86610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1" name="任意多边形: 形状 100"/>
            <p:cNvSpPr/>
            <p:nvPr/>
          </p:nvSpPr>
          <p:spPr>
            <a:xfrm rot="6867971">
              <a:off x="2707442" y="-633233"/>
              <a:ext cx="8831997" cy="88125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2" name="任意多边形: 形状 101"/>
            <p:cNvSpPr/>
            <p:nvPr/>
          </p:nvSpPr>
          <p:spPr>
            <a:xfrm rot="6855930">
              <a:off x="2675904" y="-646506"/>
              <a:ext cx="8982305" cy="89641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3" name="任意多边形: 形状 102"/>
            <p:cNvSpPr/>
            <p:nvPr/>
          </p:nvSpPr>
          <p:spPr>
            <a:xfrm rot="6843888">
              <a:off x="2644366" y="-659778"/>
              <a:ext cx="9132613" cy="911562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4" name="任意多边形: 形状 103"/>
            <p:cNvSpPr/>
            <p:nvPr/>
          </p:nvSpPr>
          <p:spPr>
            <a:xfrm rot="6831847">
              <a:off x="2612829" y="-673051"/>
              <a:ext cx="9282921" cy="926714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5" name="任意多边形: 形状 104"/>
            <p:cNvSpPr/>
            <p:nvPr/>
          </p:nvSpPr>
          <p:spPr>
            <a:xfrm rot="6819806">
              <a:off x="2581291" y="-686324"/>
              <a:ext cx="9433229" cy="94186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6" name="任意多边形: 形状 105"/>
            <p:cNvSpPr/>
            <p:nvPr/>
          </p:nvSpPr>
          <p:spPr>
            <a:xfrm rot="6807764">
              <a:off x="2549754" y="-699597"/>
              <a:ext cx="9583538" cy="95701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7" name="任意多边形: 形状 106"/>
            <p:cNvSpPr/>
            <p:nvPr/>
          </p:nvSpPr>
          <p:spPr>
            <a:xfrm rot="6795723">
              <a:off x="2518216" y="-712870"/>
              <a:ext cx="9733845" cy="97217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8" name="任意多边形: 形状 107"/>
            <p:cNvSpPr/>
            <p:nvPr/>
          </p:nvSpPr>
          <p:spPr>
            <a:xfrm rot="6783682">
              <a:off x="2486678" y="-726143"/>
              <a:ext cx="9884153" cy="98732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9" name="任意多边形: 形状 108"/>
            <p:cNvSpPr/>
            <p:nvPr/>
          </p:nvSpPr>
          <p:spPr>
            <a:xfrm rot="6771641">
              <a:off x="2455141" y="-739416"/>
              <a:ext cx="10034461" cy="100247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0" name="任意多边形: 形状 109"/>
            <p:cNvSpPr/>
            <p:nvPr/>
          </p:nvSpPr>
          <p:spPr>
            <a:xfrm rot="6759599">
              <a:off x="2423603" y="-752689"/>
              <a:ext cx="10184769" cy="101762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1" name="任意多边形: 形状 110"/>
            <p:cNvSpPr/>
            <p:nvPr/>
          </p:nvSpPr>
          <p:spPr>
            <a:xfrm rot="6747558">
              <a:off x="2392066" y="-765962"/>
              <a:ext cx="10335077" cy="103278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2" name="任意多边形: 形状 111"/>
            <p:cNvSpPr/>
            <p:nvPr/>
          </p:nvSpPr>
          <p:spPr>
            <a:xfrm rot="6735517">
              <a:off x="2360528" y="-779235"/>
              <a:ext cx="10485385" cy="1047934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 name="connsiteX0-193" fmla="*/ 2445223 w 4549901"/>
                <a:gd name="connsiteY0-194" fmla="*/ 489486 h 4291021"/>
                <a:gd name="connsiteX1-195" fmla="*/ 3479839 w 4549901"/>
                <a:gd name="connsiteY1-196" fmla="*/ 310887 h 4291021"/>
                <a:gd name="connsiteX2-197" fmla="*/ 4361295 w 4549901"/>
                <a:gd name="connsiteY2-198" fmla="*/ 793286 h 4291021"/>
                <a:gd name="connsiteX3-199" fmla="*/ 4519814 w 4549901"/>
                <a:gd name="connsiteY3-200" fmla="*/ 2301311 h 4291021"/>
                <a:gd name="connsiteX4-201" fmla="*/ 4402280 w 4549901"/>
                <a:gd name="connsiteY4-202" fmla="*/ 3737664 h 4291021"/>
                <a:gd name="connsiteX5-203" fmla="*/ 2625292 w 4549901"/>
                <a:gd name="connsiteY5-204" fmla="*/ 4219316 h 4291021"/>
                <a:gd name="connsiteX6-205" fmla="*/ 609715 w 4549901"/>
                <a:gd name="connsiteY6-206" fmla="*/ 2403950 h 4291021"/>
                <a:gd name="connsiteX7-207" fmla="*/ 339471 w 4549901"/>
                <a:gd name="connsiteY7-208" fmla="*/ 258958 h 4291021"/>
                <a:gd name="connsiteX8-209" fmla="*/ 1403795 w 4549901"/>
                <a:gd name="connsiteY8-210" fmla="*/ 46175 h 4291021"/>
                <a:gd name="connsiteX9-211" fmla="*/ 2445223 w 4549901"/>
                <a:gd name="connsiteY9-212" fmla="*/ 489486 h 4291021"/>
                <a:gd name="connsiteX0-213" fmla="*/ 2445223 w 4549901"/>
                <a:gd name="connsiteY0-214" fmla="*/ 489486 h 4481214"/>
                <a:gd name="connsiteX1-215" fmla="*/ 3479839 w 4549901"/>
                <a:gd name="connsiteY1-216" fmla="*/ 310887 h 4481214"/>
                <a:gd name="connsiteX2-217" fmla="*/ 4361295 w 4549901"/>
                <a:gd name="connsiteY2-218" fmla="*/ 793286 h 4481214"/>
                <a:gd name="connsiteX3-219" fmla="*/ 4519814 w 4549901"/>
                <a:gd name="connsiteY3-220" fmla="*/ 2301311 h 4481214"/>
                <a:gd name="connsiteX4-221" fmla="*/ 4459393 w 4549901"/>
                <a:gd name="connsiteY4-222" fmla="*/ 4298522 h 4481214"/>
                <a:gd name="connsiteX5-223" fmla="*/ 2625292 w 4549901"/>
                <a:gd name="connsiteY5-224" fmla="*/ 4219316 h 4481214"/>
                <a:gd name="connsiteX6-225" fmla="*/ 609715 w 4549901"/>
                <a:gd name="connsiteY6-226" fmla="*/ 2403950 h 4481214"/>
                <a:gd name="connsiteX7-227" fmla="*/ 339471 w 4549901"/>
                <a:gd name="connsiteY7-228" fmla="*/ 258958 h 4481214"/>
                <a:gd name="connsiteX8-229" fmla="*/ 1403795 w 4549901"/>
                <a:gd name="connsiteY8-230" fmla="*/ 46175 h 4481214"/>
                <a:gd name="connsiteX9-231" fmla="*/ 2445223 w 4549901"/>
                <a:gd name="connsiteY9-232" fmla="*/ 489486 h 4481214"/>
                <a:gd name="connsiteX0-233" fmla="*/ 2445223 w 4549901"/>
                <a:gd name="connsiteY0-234" fmla="*/ 489486 h 4547277"/>
                <a:gd name="connsiteX1-235" fmla="*/ 3479839 w 4549901"/>
                <a:gd name="connsiteY1-236" fmla="*/ 310887 h 4547277"/>
                <a:gd name="connsiteX2-237" fmla="*/ 4361295 w 4549901"/>
                <a:gd name="connsiteY2-238" fmla="*/ 793286 h 4547277"/>
                <a:gd name="connsiteX3-239" fmla="*/ 4519814 w 4549901"/>
                <a:gd name="connsiteY3-240" fmla="*/ 2301311 h 4547277"/>
                <a:gd name="connsiteX4-241" fmla="*/ 4459393 w 4549901"/>
                <a:gd name="connsiteY4-242" fmla="*/ 4298522 h 4547277"/>
                <a:gd name="connsiteX5-243" fmla="*/ 2428711 w 4549901"/>
                <a:gd name="connsiteY5-244" fmla="*/ 4371363 h 4547277"/>
                <a:gd name="connsiteX6-245" fmla="*/ 609715 w 4549901"/>
                <a:gd name="connsiteY6-246" fmla="*/ 2403950 h 4547277"/>
                <a:gd name="connsiteX7-247" fmla="*/ 339471 w 4549901"/>
                <a:gd name="connsiteY7-248" fmla="*/ 258958 h 4547277"/>
                <a:gd name="connsiteX8-249" fmla="*/ 1403795 w 4549901"/>
                <a:gd name="connsiteY8-250" fmla="*/ 46175 h 4547277"/>
                <a:gd name="connsiteX9-251" fmla="*/ 2445223 w 4549901"/>
                <a:gd name="connsiteY9-252" fmla="*/ 489486 h 4547277"/>
                <a:gd name="connsiteX0-253" fmla="*/ 2472804 w 4549901"/>
                <a:gd name="connsiteY0-254" fmla="*/ 295644 h 4547277"/>
                <a:gd name="connsiteX1-255" fmla="*/ 3479839 w 4549901"/>
                <a:gd name="connsiteY1-256" fmla="*/ 310887 h 4547277"/>
                <a:gd name="connsiteX2-257" fmla="*/ 4361295 w 4549901"/>
                <a:gd name="connsiteY2-258" fmla="*/ 793286 h 4547277"/>
                <a:gd name="connsiteX3-259" fmla="*/ 4519814 w 4549901"/>
                <a:gd name="connsiteY3-260" fmla="*/ 2301311 h 4547277"/>
                <a:gd name="connsiteX4-261" fmla="*/ 4459393 w 4549901"/>
                <a:gd name="connsiteY4-262" fmla="*/ 4298522 h 4547277"/>
                <a:gd name="connsiteX5-263" fmla="*/ 2428711 w 4549901"/>
                <a:gd name="connsiteY5-264" fmla="*/ 4371363 h 4547277"/>
                <a:gd name="connsiteX6-265" fmla="*/ 609715 w 4549901"/>
                <a:gd name="connsiteY6-266" fmla="*/ 2403950 h 4547277"/>
                <a:gd name="connsiteX7-267" fmla="*/ 339471 w 4549901"/>
                <a:gd name="connsiteY7-268" fmla="*/ 258958 h 4547277"/>
                <a:gd name="connsiteX8-269" fmla="*/ 1403795 w 4549901"/>
                <a:gd name="connsiteY8-270" fmla="*/ 46175 h 4547277"/>
                <a:gd name="connsiteX9-271" fmla="*/ 2472804 w 4549901"/>
                <a:gd name="connsiteY9-272" fmla="*/ 295644 h 45472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549901" h="4547277">
                  <a:moveTo>
                    <a:pt x="2472804" y="295644"/>
                  </a:moveTo>
                  <a:cubicBezTo>
                    <a:pt x="2817416" y="378922"/>
                    <a:pt x="3160494" y="260254"/>
                    <a:pt x="3479839" y="310887"/>
                  </a:cubicBezTo>
                  <a:cubicBezTo>
                    <a:pt x="3799184" y="361520"/>
                    <a:pt x="4187966" y="461549"/>
                    <a:pt x="4361295" y="793286"/>
                  </a:cubicBezTo>
                  <a:cubicBezTo>
                    <a:pt x="4534624" y="1125023"/>
                    <a:pt x="4591135" y="1862642"/>
                    <a:pt x="4519814" y="2301311"/>
                  </a:cubicBezTo>
                  <a:cubicBezTo>
                    <a:pt x="4448493" y="2739980"/>
                    <a:pt x="4622217" y="3966812"/>
                    <a:pt x="4459393" y="4298522"/>
                  </a:cubicBezTo>
                  <a:cubicBezTo>
                    <a:pt x="4296569" y="4630232"/>
                    <a:pt x="3019077" y="4604878"/>
                    <a:pt x="2428711" y="4371363"/>
                  </a:cubicBezTo>
                  <a:cubicBezTo>
                    <a:pt x="1838345" y="4137848"/>
                    <a:pt x="1111905" y="3082105"/>
                    <a:pt x="609715" y="2403950"/>
                  </a:cubicBezTo>
                  <a:cubicBezTo>
                    <a:pt x="114188" y="1917001"/>
                    <a:pt x="-329640" y="1135209"/>
                    <a:pt x="339471" y="258958"/>
                  </a:cubicBezTo>
                  <a:cubicBezTo>
                    <a:pt x="465395" y="-102442"/>
                    <a:pt x="1052836" y="7754"/>
                    <a:pt x="1403795" y="46175"/>
                  </a:cubicBezTo>
                  <a:cubicBezTo>
                    <a:pt x="1754754" y="84596"/>
                    <a:pt x="1973465" y="202688"/>
                    <a:pt x="2472804" y="295644"/>
                  </a:cubicBezTo>
                  <a:close/>
                </a:path>
              </a:pathLst>
            </a:cu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2" name="组合 211"/>
          <p:cNvGrpSpPr/>
          <p:nvPr userDrawn="1"/>
        </p:nvGrpSpPr>
        <p:grpSpPr>
          <a:xfrm rot="944700">
            <a:off x="7059528" y="624027"/>
            <a:ext cx="3503342" cy="3505804"/>
            <a:chOff x="2395696" y="-769592"/>
            <a:chExt cx="10327818" cy="10335077"/>
          </a:xfrm>
        </p:grpSpPr>
        <p:sp>
          <p:nvSpPr>
            <p:cNvPr id="213" name="任意多边形: 形状 212"/>
            <p:cNvSpPr/>
            <p:nvPr/>
          </p:nvSpPr>
          <p:spPr>
            <a:xfrm rot="7241250">
              <a:off x="3685108" y="-221771"/>
              <a:ext cx="4172451" cy="41153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4" name="任意多边形: 形状 213"/>
            <p:cNvSpPr/>
            <p:nvPr/>
          </p:nvSpPr>
          <p:spPr>
            <a:xfrm rot="7229209">
              <a:off x="3653570" y="-235044"/>
              <a:ext cx="4322759" cy="42668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5" name="任意多边形: 形状 214"/>
            <p:cNvSpPr/>
            <p:nvPr/>
          </p:nvSpPr>
          <p:spPr>
            <a:xfrm rot="7217168">
              <a:off x="3622032" y="-248317"/>
              <a:ext cx="4473067" cy="44183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6" name="任意多边形: 形状 215"/>
            <p:cNvSpPr/>
            <p:nvPr/>
          </p:nvSpPr>
          <p:spPr>
            <a:xfrm rot="7205126">
              <a:off x="3590495" y="-261590"/>
              <a:ext cx="4623375" cy="45699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7" name="任意多边形: 形状 216"/>
            <p:cNvSpPr/>
            <p:nvPr/>
          </p:nvSpPr>
          <p:spPr>
            <a:xfrm rot="7193085">
              <a:off x="3558957" y="-274863"/>
              <a:ext cx="4773683" cy="472142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8" name="任意多边形: 形状 217"/>
            <p:cNvSpPr/>
            <p:nvPr/>
          </p:nvSpPr>
          <p:spPr>
            <a:xfrm rot="7181044">
              <a:off x="3527420" y="-288136"/>
              <a:ext cx="4923991" cy="487294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9" name="任意多边形: 形状 218"/>
            <p:cNvSpPr/>
            <p:nvPr/>
          </p:nvSpPr>
          <p:spPr>
            <a:xfrm rot="7169003">
              <a:off x="3495882" y="-301409"/>
              <a:ext cx="5074299" cy="50244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0" name="任意多边形: 形状 219"/>
            <p:cNvSpPr/>
            <p:nvPr/>
          </p:nvSpPr>
          <p:spPr>
            <a:xfrm rot="7156961">
              <a:off x="3464344" y="-314682"/>
              <a:ext cx="5224607" cy="51759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1" name="任意多边形: 形状 220"/>
            <p:cNvSpPr/>
            <p:nvPr/>
          </p:nvSpPr>
          <p:spPr>
            <a:xfrm rot="7144920">
              <a:off x="3432807" y="-327955"/>
              <a:ext cx="5374915" cy="53275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2" name="任意多边形: 形状 221"/>
            <p:cNvSpPr/>
            <p:nvPr/>
          </p:nvSpPr>
          <p:spPr>
            <a:xfrm rot="7132879">
              <a:off x="3401269" y="-341228"/>
              <a:ext cx="5525223" cy="54790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3" name="任意多边形: 形状 222"/>
            <p:cNvSpPr/>
            <p:nvPr/>
          </p:nvSpPr>
          <p:spPr>
            <a:xfrm rot="7120838">
              <a:off x="3369732" y="-354501"/>
              <a:ext cx="5675531" cy="56305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4" name="任意多边形: 形状 223"/>
            <p:cNvSpPr/>
            <p:nvPr/>
          </p:nvSpPr>
          <p:spPr>
            <a:xfrm rot="7108796">
              <a:off x="3338194" y="-367774"/>
              <a:ext cx="5825839" cy="57820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5" name="任意多边形: 形状 224"/>
            <p:cNvSpPr/>
            <p:nvPr/>
          </p:nvSpPr>
          <p:spPr>
            <a:xfrm rot="7096755">
              <a:off x="3306656" y="-381047"/>
              <a:ext cx="5976146" cy="59336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6" name="任意多边形: 形状 225"/>
            <p:cNvSpPr/>
            <p:nvPr/>
          </p:nvSpPr>
          <p:spPr>
            <a:xfrm rot="7084714">
              <a:off x="3275119" y="-394320"/>
              <a:ext cx="6126454" cy="608514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7" name="任意多边形: 形状 226"/>
            <p:cNvSpPr/>
            <p:nvPr/>
          </p:nvSpPr>
          <p:spPr>
            <a:xfrm rot="7072672">
              <a:off x="3243581" y="-407593"/>
              <a:ext cx="6276763" cy="623666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8" name="任意多边形: 形状 227"/>
            <p:cNvSpPr/>
            <p:nvPr/>
          </p:nvSpPr>
          <p:spPr>
            <a:xfrm rot="7060631">
              <a:off x="3212043" y="-420865"/>
              <a:ext cx="6427070" cy="638819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9" name="任意多边形: 形状 228"/>
            <p:cNvSpPr/>
            <p:nvPr/>
          </p:nvSpPr>
          <p:spPr>
            <a:xfrm rot="7048590">
              <a:off x="3180506" y="-434138"/>
              <a:ext cx="6577378" cy="653971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0" name="任意多边形: 形状 229"/>
            <p:cNvSpPr/>
            <p:nvPr/>
          </p:nvSpPr>
          <p:spPr>
            <a:xfrm rot="7036549">
              <a:off x="3148968" y="-447411"/>
              <a:ext cx="6727686" cy="669123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1" name="任意多边形: 形状 230"/>
            <p:cNvSpPr/>
            <p:nvPr/>
          </p:nvSpPr>
          <p:spPr>
            <a:xfrm rot="7024507">
              <a:off x="3117431" y="-460684"/>
              <a:ext cx="6877994" cy="684276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2" name="任意多边形: 形状 231"/>
            <p:cNvSpPr/>
            <p:nvPr/>
          </p:nvSpPr>
          <p:spPr>
            <a:xfrm rot="7012466">
              <a:off x="3085893" y="-473957"/>
              <a:ext cx="7028302" cy="699428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3" name="任意多边形: 形状 232"/>
            <p:cNvSpPr/>
            <p:nvPr/>
          </p:nvSpPr>
          <p:spPr>
            <a:xfrm rot="7000425">
              <a:off x="3054355" y="-487230"/>
              <a:ext cx="7178610" cy="714581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4" name="任意多边形: 形状 233"/>
            <p:cNvSpPr/>
            <p:nvPr/>
          </p:nvSpPr>
          <p:spPr>
            <a:xfrm rot="6988384">
              <a:off x="3022818" y="-500503"/>
              <a:ext cx="7328918" cy="729733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5" name="任意多边形: 形状 234"/>
            <p:cNvSpPr/>
            <p:nvPr/>
          </p:nvSpPr>
          <p:spPr>
            <a:xfrm rot="6976342">
              <a:off x="2991280" y="-513776"/>
              <a:ext cx="7479226" cy="744885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6" name="任意多边形: 形状 235"/>
            <p:cNvSpPr/>
            <p:nvPr/>
          </p:nvSpPr>
          <p:spPr>
            <a:xfrm rot="6964301">
              <a:off x="2959743" y="-527049"/>
              <a:ext cx="7629534" cy="760038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7" name="任意多边形: 形状 236"/>
            <p:cNvSpPr/>
            <p:nvPr/>
          </p:nvSpPr>
          <p:spPr>
            <a:xfrm rot="6952260">
              <a:off x="2928205" y="-540322"/>
              <a:ext cx="7779842" cy="775190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8" name="任意多边形: 形状 237"/>
            <p:cNvSpPr/>
            <p:nvPr/>
          </p:nvSpPr>
          <p:spPr>
            <a:xfrm rot="6940218">
              <a:off x="2896667" y="-553595"/>
              <a:ext cx="7930150" cy="790343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9" name="任意多边形: 形状 238"/>
            <p:cNvSpPr/>
            <p:nvPr/>
          </p:nvSpPr>
          <p:spPr>
            <a:xfrm rot="6928177">
              <a:off x="2865130" y="-566868"/>
              <a:ext cx="8080458" cy="805495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0" name="任意多边形: 形状 239"/>
            <p:cNvSpPr/>
            <p:nvPr/>
          </p:nvSpPr>
          <p:spPr>
            <a:xfrm rot="6916136">
              <a:off x="2833592" y="-580141"/>
              <a:ext cx="8230766" cy="820648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1" name="任意多边形: 形状 240"/>
            <p:cNvSpPr/>
            <p:nvPr/>
          </p:nvSpPr>
          <p:spPr>
            <a:xfrm rot="6904095">
              <a:off x="2802055" y="-593414"/>
              <a:ext cx="8381074" cy="835800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2" name="任意多边形: 形状 241"/>
            <p:cNvSpPr/>
            <p:nvPr/>
          </p:nvSpPr>
          <p:spPr>
            <a:xfrm rot="6892053">
              <a:off x="2770517" y="-606687"/>
              <a:ext cx="8531382" cy="85095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3" name="任意多边形: 形状 242"/>
            <p:cNvSpPr/>
            <p:nvPr/>
          </p:nvSpPr>
          <p:spPr>
            <a:xfrm rot="6880012">
              <a:off x="2738979" y="-619960"/>
              <a:ext cx="8681689" cy="86610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4" name="任意多边形: 形状 243"/>
            <p:cNvSpPr/>
            <p:nvPr/>
          </p:nvSpPr>
          <p:spPr>
            <a:xfrm rot="6867971">
              <a:off x="2707442" y="-633233"/>
              <a:ext cx="8831997" cy="88125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5" name="任意多边形: 形状 244"/>
            <p:cNvSpPr/>
            <p:nvPr/>
          </p:nvSpPr>
          <p:spPr>
            <a:xfrm rot="6855930">
              <a:off x="2675904" y="-646506"/>
              <a:ext cx="8982305" cy="89641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6" name="任意多边形: 形状 245"/>
            <p:cNvSpPr/>
            <p:nvPr/>
          </p:nvSpPr>
          <p:spPr>
            <a:xfrm rot="6843888">
              <a:off x="2644366" y="-659778"/>
              <a:ext cx="9132613" cy="911562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7" name="任意多边形: 形状 246"/>
            <p:cNvSpPr/>
            <p:nvPr/>
          </p:nvSpPr>
          <p:spPr>
            <a:xfrm rot="6831847">
              <a:off x="2612829" y="-673051"/>
              <a:ext cx="9282921" cy="926714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8" name="任意多边形: 形状 247"/>
            <p:cNvSpPr/>
            <p:nvPr/>
          </p:nvSpPr>
          <p:spPr>
            <a:xfrm rot="6819806">
              <a:off x="2581291" y="-686324"/>
              <a:ext cx="9433229" cy="94186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9" name="任意多边形: 形状 248"/>
            <p:cNvSpPr/>
            <p:nvPr/>
          </p:nvSpPr>
          <p:spPr>
            <a:xfrm rot="6807764">
              <a:off x="2549754" y="-699597"/>
              <a:ext cx="9583538" cy="95701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0" name="任意多边形: 形状 249"/>
            <p:cNvSpPr/>
            <p:nvPr/>
          </p:nvSpPr>
          <p:spPr>
            <a:xfrm rot="6795723">
              <a:off x="2518216" y="-712870"/>
              <a:ext cx="9733845" cy="97217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1" name="任意多边形: 形状 250"/>
            <p:cNvSpPr/>
            <p:nvPr/>
          </p:nvSpPr>
          <p:spPr>
            <a:xfrm rot="6783682">
              <a:off x="2486678" y="-726143"/>
              <a:ext cx="9884153" cy="98732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2" name="任意多边形: 形状 251"/>
            <p:cNvSpPr/>
            <p:nvPr/>
          </p:nvSpPr>
          <p:spPr>
            <a:xfrm rot="6771641">
              <a:off x="2455141" y="-739416"/>
              <a:ext cx="10034461" cy="100247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3" name="任意多边形: 形状 252"/>
            <p:cNvSpPr/>
            <p:nvPr/>
          </p:nvSpPr>
          <p:spPr>
            <a:xfrm rot="6759599">
              <a:off x="2423603" y="-752689"/>
              <a:ext cx="10184769" cy="101762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4" name="任意多边形: 形状 253"/>
            <p:cNvSpPr/>
            <p:nvPr/>
          </p:nvSpPr>
          <p:spPr>
            <a:xfrm rot="6747558">
              <a:off x="2392066" y="-765962"/>
              <a:ext cx="10335077" cy="103278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grpSp>
      <p:grpSp>
        <p:nvGrpSpPr>
          <p:cNvPr id="114" name="组合 113"/>
          <p:cNvGrpSpPr/>
          <p:nvPr userDrawn="1"/>
        </p:nvGrpSpPr>
        <p:grpSpPr>
          <a:xfrm rot="944700">
            <a:off x="-434794" y="-1558308"/>
            <a:ext cx="4614822" cy="4618065"/>
            <a:chOff x="2395696" y="-769592"/>
            <a:chExt cx="10327818" cy="10335077"/>
          </a:xfrm>
        </p:grpSpPr>
        <p:sp>
          <p:nvSpPr>
            <p:cNvPr id="115" name="任意多边形: 形状 114"/>
            <p:cNvSpPr/>
            <p:nvPr/>
          </p:nvSpPr>
          <p:spPr>
            <a:xfrm rot="7241250">
              <a:off x="3685108" y="-221771"/>
              <a:ext cx="4172451" cy="41153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6" name="任意多边形: 形状 115"/>
            <p:cNvSpPr/>
            <p:nvPr/>
          </p:nvSpPr>
          <p:spPr>
            <a:xfrm rot="7229209">
              <a:off x="3653570" y="-235044"/>
              <a:ext cx="4322759" cy="42668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7" name="任意多边形: 形状 116"/>
            <p:cNvSpPr/>
            <p:nvPr/>
          </p:nvSpPr>
          <p:spPr>
            <a:xfrm rot="7217168">
              <a:off x="3622032" y="-248317"/>
              <a:ext cx="4473067" cy="44183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8" name="任意多边形: 形状 117"/>
            <p:cNvSpPr/>
            <p:nvPr/>
          </p:nvSpPr>
          <p:spPr>
            <a:xfrm rot="7205126">
              <a:off x="3590495" y="-261590"/>
              <a:ext cx="4623375" cy="45699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9" name="任意多边形: 形状 118"/>
            <p:cNvSpPr/>
            <p:nvPr/>
          </p:nvSpPr>
          <p:spPr>
            <a:xfrm rot="7193085">
              <a:off x="3558957" y="-274863"/>
              <a:ext cx="4773683" cy="472142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0" name="任意多边形: 形状 119"/>
            <p:cNvSpPr/>
            <p:nvPr/>
          </p:nvSpPr>
          <p:spPr>
            <a:xfrm rot="7181044">
              <a:off x="3527420" y="-288136"/>
              <a:ext cx="4923991" cy="487294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1" name="任意多边形: 形状 120"/>
            <p:cNvSpPr/>
            <p:nvPr/>
          </p:nvSpPr>
          <p:spPr>
            <a:xfrm rot="7169003">
              <a:off x="3495882" y="-301409"/>
              <a:ext cx="5074299" cy="50244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2" name="任意多边形: 形状 121"/>
            <p:cNvSpPr/>
            <p:nvPr/>
          </p:nvSpPr>
          <p:spPr>
            <a:xfrm rot="7156961">
              <a:off x="3464344" y="-314682"/>
              <a:ext cx="5224607" cy="51759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3" name="任意多边形: 形状 122"/>
            <p:cNvSpPr/>
            <p:nvPr/>
          </p:nvSpPr>
          <p:spPr>
            <a:xfrm rot="7144920">
              <a:off x="3432807" y="-327955"/>
              <a:ext cx="5374915" cy="53275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4" name="任意多边形: 形状 123"/>
            <p:cNvSpPr/>
            <p:nvPr/>
          </p:nvSpPr>
          <p:spPr>
            <a:xfrm rot="7132879">
              <a:off x="3401269" y="-341228"/>
              <a:ext cx="5525223" cy="54790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5" name="任意多边形: 形状 124"/>
            <p:cNvSpPr/>
            <p:nvPr/>
          </p:nvSpPr>
          <p:spPr>
            <a:xfrm rot="7120838">
              <a:off x="3369732" y="-354501"/>
              <a:ext cx="5675531" cy="56305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6" name="任意多边形: 形状 125"/>
            <p:cNvSpPr/>
            <p:nvPr/>
          </p:nvSpPr>
          <p:spPr>
            <a:xfrm rot="7108796">
              <a:off x="3338194" y="-367774"/>
              <a:ext cx="5825839" cy="57820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7" name="任意多边形: 形状 126"/>
            <p:cNvSpPr/>
            <p:nvPr/>
          </p:nvSpPr>
          <p:spPr>
            <a:xfrm rot="7096755">
              <a:off x="3306656" y="-381047"/>
              <a:ext cx="5976146" cy="59336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8" name="任意多边形: 形状 127"/>
            <p:cNvSpPr/>
            <p:nvPr/>
          </p:nvSpPr>
          <p:spPr>
            <a:xfrm rot="7084714">
              <a:off x="3275119" y="-394320"/>
              <a:ext cx="6126454" cy="608514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9" name="任意多边形: 形状 128"/>
            <p:cNvSpPr/>
            <p:nvPr/>
          </p:nvSpPr>
          <p:spPr>
            <a:xfrm rot="7072672">
              <a:off x="3243581" y="-407593"/>
              <a:ext cx="6276763" cy="623666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0" name="任意多边形: 形状 129"/>
            <p:cNvSpPr/>
            <p:nvPr/>
          </p:nvSpPr>
          <p:spPr>
            <a:xfrm rot="7060631">
              <a:off x="3212043" y="-420865"/>
              <a:ext cx="6427070" cy="638819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1" name="任意多边形: 形状 130"/>
            <p:cNvSpPr/>
            <p:nvPr/>
          </p:nvSpPr>
          <p:spPr>
            <a:xfrm rot="7048590">
              <a:off x="3180506" y="-434138"/>
              <a:ext cx="6577378" cy="653971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2" name="任意多边形: 形状 131"/>
            <p:cNvSpPr/>
            <p:nvPr/>
          </p:nvSpPr>
          <p:spPr>
            <a:xfrm rot="7036549">
              <a:off x="3148968" y="-447411"/>
              <a:ext cx="6727686" cy="669123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3" name="任意多边形: 形状 132"/>
            <p:cNvSpPr/>
            <p:nvPr/>
          </p:nvSpPr>
          <p:spPr>
            <a:xfrm rot="7024507">
              <a:off x="3117431" y="-460684"/>
              <a:ext cx="6877994" cy="684276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5" name="任意多边形: 形状 134"/>
            <p:cNvSpPr/>
            <p:nvPr/>
          </p:nvSpPr>
          <p:spPr>
            <a:xfrm rot="7012466">
              <a:off x="3085893" y="-473957"/>
              <a:ext cx="7028302" cy="699428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9" name="任意多边形: 形状 188"/>
            <p:cNvSpPr/>
            <p:nvPr/>
          </p:nvSpPr>
          <p:spPr>
            <a:xfrm rot="7000425">
              <a:off x="3054355" y="-487230"/>
              <a:ext cx="7178610" cy="714581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0" name="任意多边形: 形状 189"/>
            <p:cNvSpPr/>
            <p:nvPr/>
          </p:nvSpPr>
          <p:spPr>
            <a:xfrm rot="6988384">
              <a:off x="3022818" y="-500503"/>
              <a:ext cx="7328918" cy="729733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1" name="任意多边形: 形状 190"/>
            <p:cNvSpPr/>
            <p:nvPr/>
          </p:nvSpPr>
          <p:spPr>
            <a:xfrm rot="6976342">
              <a:off x="2991280" y="-513776"/>
              <a:ext cx="7479226" cy="744885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2" name="任意多边形: 形状 191"/>
            <p:cNvSpPr/>
            <p:nvPr/>
          </p:nvSpPr>
          <p:spPr>
            <a:xfrm rot="6964301">
              <a:off x="2959743" y="-527049"/>
              <a:ext cx="7629534" cy="760038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3" name="任意多边形: 形状 192"/>
            <p:cNvSpPr/>
            <p:nvPr/>
          </p:nvSpPr>
          <p:spPr>
            <a:xfrm rot="6952260">
              <a:off x="2928205" y="-540322"/>
              <a:ext cx="7779842" cy="775190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4" name="任意多边形: 形状 193"/>
            <p:cNvSpPr/>
            <p:nvPr/>
          </p:nvSpPr>
          <p:spPr>
            <a:xfrm rot="6940218">
              <a:off x="2896667" y="-553595"/>
              <a:ext cx="7930150" cy="790343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5" name="任意多边形: 形状 194"/>
            <p:cNvSpPr/>
            <p:nvPr/>
          </p:nvSpPr>
          <p:spPr>
            <a:xfrm rot="6928177">
              <a:off x="2865130" y="-566868"/>
              <a:ext cx="8080458" cy="805495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6" name="任意多边形: 形状 195"/>
            <p:cNvSpPr/>
            <p:nvPr/>
          </p:nvSpPr>
          <p:spPr>
            <a:xfrm rot="6916136">
              <a:off x="2833592" y="-580141"/>
              <a:ext cx="8230766" cy="820648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7" name="任意多边形: 形状 196"/>
            <p:cNvSpPr/>
            <p:nvPr/>
          </p:nvSpPr>
          <p:spPr>
            <a:xfrm rot="6904095">
              <a:off x="2802055" y="-593414"/>
              <a:ext cx="8381074" cy="835800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8" name="任意多边形: 形状 197"/>
            <p:cNvSpPr/>
            <p:nvPr/>
          </p:nvSpPr>
          <p:spPr>
            <a:xfrm rot="6892053">
              <a:off x="2770517" y="-606687"/>
              <a:ext cx="8531382" cy="85095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9" name="任意多边形: 形状 198"/>
            <p:cNvSpPr/>
            <p:nvPr/>
          </p:nvSpPr>
          <p:spPr>
            <a:xfrm rot="6880012">
              <a:off x="2738979" y="-619960"/>
              <a:ext cx="8681689" cy="86610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0" name="任意多边形: 形状 199"/>
            <p:cNvSpPr/>
            <p:nvPr/>
          </p:nvSpPr>
          <p:spPr>
            <a:xfrm rot="6867971">
              <a:off x="2707442" y="-633233"/>
              <a:ext cx="8831997" cy="88125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1" name="任意多边形: 形状 200"/>
            <p:cNvSpPr/>
            <p:nvPr/>
          </p:nvSpPr>
          <p:spPr>
            <a:xfrm rot="6855930">
              <a:off x="2675904" y="-646506"/>
              <a:ext cx="8982305" cy="89641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2" name="任意多边形: 形状 201"/>
            <p:cNvSpPr/>
            <p:nvPr/>
          </p:nvSpPr>
          <p:spPr>
            <a:xfrm rot="6843888">
              <a:off x="2644366" y="-659778"/>
              <a:ext cx="9132613" cy="911562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3" name="任意多边形: 形状 202"/>
            <p:cNvSpPr/>
            <p:nvPr/>
          </p:nvSpPr>
          <p:spPr>
            <a:xfrm rot="6831847">
              <a:off x="2612829" y="-673051"/>
              <a:ext cx="9282921" cy="926714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4" name="任意多边形: 形状 203"/>
            <p:cNvSpPr/>
            <p:nvPr/>
          </p:nvSpPr>
          <p:spPr>
            <a:xfrm rot="6819806">
              <a:off x="2581291" y="-686324"/>
              <a:ext cx="9433229" cy="94186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5" name="任意多边形: 形状 204"/>
            <p:cNvSpPr/>
            <p:nvPr/>
          </p:nvSpPr>
          <p:spPr>
            <a:xfrm rot="6807764">
              <a:off x="2549754" y="-699597"/>
              <a:ext cx="9583538" cy="95701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6" name="任意多边形: 形状 205"/>
            <p:cNvSpPr/>
            <p:nvPr/>
          </p:nvSpPr>
          <p:spPr>
            <a:xfrm rot="6795723">
              <a:off x="2518216" y="-712870"/>
              <a:ext cx="9733845" cy="97217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7" name="任意多边形: 形状 206"/>
            <p:cNvSpPr/>
            <p:nvPr/>
          </p:nvSpPr>
          <p:spPr>
            <a:xfrm rot="6783682">
              <a:off x="2486678" y="-726143"/>
              <a:ext cx="9884153" cy="98732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8" name="任意多边形: 形状 207"/>
            <p:cNvSpPr/>
            <p:nvPr/>
          </p:nvSpPr>
          <p:spPr>
            <a:xfrm rot="6771641">
              <a:off x="2455141" y="-739416"/>
              <a:ext cx="10034461" cy="100247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9" name="任意多边形: 形状 208"/>
            <p:cNvSpPr/>
            <p:nvPr/>
          </p:nvSpPr>
          <p:spPr>
            <a:xfrm rot="6759599">
              <a:off x="2423603" y="-752689"/>
              <a:ext cx="10184769" cy="101762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0" name="任意多边形: 形状 209"/>
            <p:cNvSpPr/>
            <p:nvPr/>
          </p:nvSpPr>
          <p:spPr>
            <a:xfrm rot="6747558">
              <a:off x="2392066" y="-765962"/>
              <a:ext cx="10335077" cy="103278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up)">
                                      <p:cBhvr>
                                        <p:cTn id="7" dur="500"/>
                                        <p:tgtEl>
                                          <p:spTgt spid="11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wipe(up)">
                                      <p:cBhvr>
                                        <p:cTn id="11" dur="500"/>
                                        <p:tgtEl>
                                          <p:spTgt spid="6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1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212"/>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60" y="273114"/>
            <a:ext cx="4012129" cy="1162319"/>
          </a:xfrm>
        </p:spPr>
        <p:txBody>
          <a:bodyPr anchor="b"/>
          <a:lstStyle>
            <a:lvl1pPr algn="l">
              <a:defRPr sz="24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975" y="273114"/>
            <a:ext cx="6817442" cy="5854468"/>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760" y="1435433"/>
            <a:ext cx="4012129" cy="4692150"/>
          </a:xfrm>
        </p:spPr>
        <p:txBody>
          <a:bodyPr/>
          <a:lstStyle>
            <a:lvl1pPr marL="0" indent="0">
              <a:buNone/>
              <a:defRPr sz="1600"/>
            </a:lvl1pPr>
            <a:lvl2pPr marL="544195" indent="0">
              <a:buNone/>
              <a:defRPr sz="1400"/>
            </a:lvl2pPr>
            <a:lvl3pPr marL="1089025" indent="0">
              <a:buNone/>
              <a:defRPr sz="1200"/>
            </a:lvl3pPr>
            <a:lvl4pPr marL="1633220" indent="0">
              <a:buNone/>
              <a:defRPr sz="1100"/>
            </a:lvl4pPr>
            <a:lvl5pPr marL="2177415" indent="0">
              <a:buNone/>
              <a:defRPr sz="1100"/>
            </a:lvl5pPr>
            <a:lvl6pPr marL="2721610" indent="0">
              <a:buNone/>
              <a:defRPr sz="1100"/>
            </a:lvl6pPr>
            <a:lvl7pPr marL="3266440" indent="0">
              <a:buNone/>
              <a:defRPr sz="1100"/>
            </a:lvl7pPr>
            <a:lvl8pPr marL="3810635" indent="0">
              <a:buNone/>
              <a:defRPr sz="1100"/>
            </a:lvl8pPr>
            <a:lvl9pPr marL="4354830" indent="0">
              <a:buNone/>
              <a:defRPr sz="11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1712"/>
            <a:ext cx="7317105" cy="566869"/>
          </a:xfrm>
        </p:spPr>
        <p:txBody>
          <a:bodyPr anchor="b"/>
          <a:lstStyle>
            <a:lvl1pPr algn="l">
              <a:defRPr sz="24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40" y="612917"/>
            <a:ext cx="7317105" cy="4115753"/>
          </a:xfrm>
        </p:spPr>
        <p:txBody>
          <a:bodyPr/>
          <a:lstStyle>
            <a:lvl1pPr marL="0" indent="0">
              <a:buNone/>
              <a:defRPr sz="3800"/>
            </a:lvl1pPr>
            <a:lvl2pPr marL="544195" indent="0">
              <a:buNone/>
              <a:defRPr sz="3400"/>
            </a:lvl2pPr>
            <a:lvl3pPr marL="1089025" indent="0">
              <a:buNone/>
              <a:defRPr sz="2900"/>
            </a:lvl3pPr>
            <a:lvl4pPr marL="1633220" indent="0">
              <a:buNone/>
              <a:defRPr sz="2400"/>
            </a:lvl4pPr>
            <a:lvl5pPr marL="2177415" indent="0">
              <a:buNone/>
              <a:defRPr sz="2400"/>
            </a:lvl5pPr>
            <a:lvl6pPr marL="2721610" indent="0">
              <a:buNone/>
              <a:defRPr sz="2400"/>
            </a:lvl6pPr>
            <a:lvl7pPr marL="3266440" indent="0">
              <a:buNone/>
              <a:defRPr sz="2400"/>
            </a:lvl7pPr>
            <a:lvl8pPr marL="3810635" indent="0">
              <a:buNone/>
              <a:defRPr sz="2400"/>
            </a:lvl8pPr>
            <a:lvl9pPr marL="4354830" indent="0">
              <a:buNone/>
              <a:defRPr sz="2400"/>
            </a:lvl9pPr>
          </a:lstStyle>
          <a:p>
            <a:endParaRPr lang="zh-CN" altLang="en-US"/>
          </a:p>
        </p:txBody>
      </p:sp>
      <p:sp>
        <p:nvSpPr>
          <p:cNvPr id="4" name="文本占位符 3"/>
          <p:cNvSpPr>
            <a:spLocks noGrp="1"/>
          </p:cNvSpPr>
          <p:nvPr>
            <p:ph type="body" sz="half" idx="2"/>
          </p:nvPr>
        </p:nvSpPr>
        <p:spPr>
          <a:xfrm>
            <a:off x="2390340" y="5368582"/>
            <a:ext cx="7317105" cy="805048"/>
          </a:xfrm>
        </p:spPr>
        <p:txBody>
          <a:bodyPr/>
          <a:lstStyle>
            <a:lvl1pPr marL="0" indent="0">
              <a:buNone/>
              <a:defRPr sz="1600"/>
            </a:lvl1pPr>
            <a:lvl2pPr marL="544195" indent="0">
              <a:buNone/>
              <a:defRPr sz="1400"/>
            </a:lvl2pPr>
            <a:lvl3pPr marL="1089025" indent="0">
              <a:buNone/>
              <a:defRPr sz="1200"/>
            </a:lvl3pPr>
            <a:lvl4pPr marL="1633220" indent="0">
              <a:buNone/>
              <a:defRPr sz="1100"/>
            </a:lvl4pPr>
            <a:lvl5pPr marL="2177415" indent="0">
              <a:buNone/>
              <a:defRPr sz="1100"/>
            </a:lvl5pPr>
            <a:lvl6pPr marL="2721610" indent="0">
              <a:buNone/>
              <a:defRPr sz="1100"/>
            </a:lvl6pPr>
            <a:lvl7pPr marL="3266440" indent="0">
              <a:buNone/>
              <a:defRPr sz="1100"/>
            </a:lvl7pPr>
            <a:lvl8pPr marL="3810635" indent="0">
              <a:buNone/>
              <a:defRPr sz="1100"/>
            </a:lvl8pPr>
            <a:lvl9pPr marL="4354830" indent="0">
              <a:buNone/>
              <a:defRPr sz="11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1502" y="274703"/>
            <a:ext cx="2743914" cy="585288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759" y="274703"/>
            <a:ext cx="8028490" cy="585288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4" name="矩形 23"/>
          <p:cNvSpPr/>
          <p:nvPr userDrawn="1"/>
        </p:nvSpPr>
        <p:spPr>
          <a:xfrm>
            <a:off x="0" y="0"/>
            <a:ext cx="12195175" cy="6859589"/>
          </a:xfrm>
          <a:prstGeom prst="rect">
            <a:avLst/>
          </a:prstGeom>
          <a:gradFill>
            <a:gsLst>
              <a:gs pos="0">
                <a:schemeClr val="accent1">
                  <a:lumMod val="5000"/>
                  <a:lumOff val="9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9" name="组合 68"/>
          <p:cNvGrpSpPr/>
          <p:nvPr userDrawn="1"/>
        </p:nvGrpSpPr>
        <p:grpSpPr>
          <a:xfrm rot="944700">
            <a:off x="4735900" y="-765861"/>
            <a:ext cx="13194863" cy="13202472"/>
            <a:chOff x="2363550" y="-782257"/>
            <a:chExt cx="10479342" cy="10485385"/>
          </a:xfrm>
        </p:grpSpPr>
        <p:sp>
          <p:nvSpPr>
            <p:cNvPr id="70" name="任意多边形: 形状 69"/>
            <p:cNvSpPr/>
            <p:nvPr/>
          </p:nvSpPr>
          <p:spPr>
            <a:xfrm rot="7241250">
              <a:off x="3685108" y="-221771"/>
              <a:ext cx="4172451" cy="41153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1" name="任意多边形: 形状 70"/>
            <p:cNvSpPr/>
            <p:nvPr/>
          </p:nvSpPr>
          <p:spPr>
            <a:xfrm rot="7229209">
              <a:off x="3653570" y="-235044"/>
              <a:ext cx="4322759" cy="42668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2" name="任意多边形: 形状 71"/>
            <p:cNvSpPr/>
            <p:nvPr/>
          </p:nvSpPr>
          <p:spPr>
            <a:xfrm rot="7217168">
              <a:off x="3622032" y="-248317"/>
              <a:ext cx="4473067" cy="44183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3" name="任意多边形: 形状 72"/>
            <p:cNvSpPr/>
            <p:nvPr/>
          </p:nvSpPr>
          <p:spPr>
            <a:xfrm rot="7205126">
              <a:off x="3590495" y="-261590"/>
              <a:ext cx="4623375" cy="45699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4" name="任意多边形: 形状 73"/>
            <p:cNvSpPr/>
            <p:nvPr/>
          </p:nvSpPr>
          <p:spPr>
            <a:xfrm rot="7193085">
              <a:off x="3558957" y="-274863"/>
              <a:ext cx="4773683" cy="472142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5" name="任意多边形: 形状 74"/>
            <p:cNvSpPr/>
            <p:nvPr/>
          </p:nvSpPr>
          <p:spPr>
            <a:xfrm rot="7181044">
              <a:off x="3527420" y="-288136"/>
              <a:ext cx="4923991" cy="487294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6" name="任意多边形: 形状 75"/>
            <p:cNvSpPr/>
            <p:nvPr/>
          </p:nvSpPr>
          <p:spPr>
            <a:xfrm rot="7169003">
              <a:off x="3495882" y="-301409"/>
              <a:ext cx="5074299" cy="50244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7" name="任意多边形: 形状 76"/>
            <p:cNvSpPr/>
            <p:nvPr/>
          </p:nvSpPr>
          <p:spPr>
            <a:xfrm rot="7156961">
              <a:off x="3464344" y="-314682"/>
              <a:ext cx="5224607" cy="51759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8" name="任意多边形: 形状 77"/>
            <p:cNvSpPr/>
            <p:nvPr/>
          </p:nvSpPr>
          <p:spPr>
            <a:xfrm rot="7144920">
              <a:off x="3432807" y="-327955"/>
              <a:ext cx="5374915" cy="53275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9" name="任意多边形: 形状 78"/>
            <p:cNvSpPr/>
            <p:nvPr/>
          </p:nvSpPr>
          <p:spPr>
            <a:xfrm rot="7132879">
              <a:off x="3401269" y="-341228"/>
              <a:ext cx="5525223" cy="54790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0" name="任意多边形: 形状 79"/>
            <p:cNvSpPr/>
            <p:nvPr/>
          </p:nvSpPr>
          <p:spPr>
            <a:xfrm rot="7120838">
              <a:off x="3369732" y="-354501"/>
              <a:ext cx="5675531" cy="56305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1" name="任意多边形: 形状 80"/>
            <p:cNvSpPr/>
            <p:nvPr/>
          </p:nvSpPr>
          <p:spPr>
            <a:xfrm rot="7108796">
              <a:off x="3338194" y="-367774"/>
              <a:ext cx="5825839" cy="57820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2" name="任意多边形: 形状 81"/>
            <p:cNvSpPr/>
            <p:nvPr/>
          </p:nvSpPr>
          <p:spPr>
            <a:xfrm rot="7096755">
              <a:off x="3306656" y="-381047"/>
              <a:ext cx="5976146" cy="59336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3" name="任意多边形: 形状 82"/>
            <p:cNvSpPr/>
            <p:nvPr/>
          </p:nvSpPr>
          <p:spPr>
            <a:xfrm rot="7084714">
              <a:off x="3275119" y="-394320"/>
              <a:ext cx="6126454" cy="608514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4" name="任意多边形: 形状 83"/>
            <p:cNvSpPr/>
            <p:nvPr/>
          </p:nvSpPr>
          <p:spPr>
            <a:xfrm rot="7072672">
              <a:off x="3243581" y="-407593"/>
              <a:ext cx="6276763" cy="623666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5" name="任意多边形: 形状 84"/>
            <p:cNvSpPr/>
            <p:nvPr/>
          </p:nvSpPr>
          <p:spPr>
            <a:xfrm rot="7060631">
              <a:off x="3212043" y="-420865"/>
              <a:ext cx="6427070" cy="638819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6" name="任意多边形: 形状 85"/>
            <p:cNvSpPr/>
            <p:nvPr/>
          </p:nvSpPr>
          <p:spPr>
            <a:xfrm rot="7048590">
              <a:off x="3180506" y="-434138"/>
              <a:ext cx="6577378" cy="653971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7" name="任意多边形: 形状 86"/>
            <p:cNvSpPr/>
            <p:nvPr/>
          </p:nvSpPr>
          <p:spPr>
            <a:xfrm rot="7036549">
              <a:off x="3148968" y="-447411"/>
              <a:ext cx="6727686" cy="669123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8" name="任意多边形: 形状 87"/>
            <p:cNvSpPr/>
            <p:nvPr/>
          </p:nvSpPr>
          <p:spPr>
            <a:xfrm rot="7024507">
              <a:off x="3117431" y="-460684"/>
              <a:ext cx="6877994" cy="684276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9" name="任意多边形: 形状 88"/>
            <p:cNvSpPr/>
            <p:nvPr/>
          </p:nvSpPr>
          <p:spPr>
            <a:xfrm rot="7012466">
              <a:off x="3085893" y="-473957"/>
              <a:ext cx="7028302" cy="699428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0" name="任意多边形: 形状 89"/>
            <p:cNvSpPr/>
            <p:nvPr/>
          </p:nvSpPr>
          <p:spPr>
            <a:xfrm rot="7000425">
              <a:off x="3054355" y="-487230"/>
              <a:ext cx="7178610" cy="714581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1" name="任意多边形: 形状 90"/>
            <p:cNvSpPr/>
            <p:nvPr/>
          </p:nvSpPr>
          <p:spPr>
            <a:xfrm rot="6988384">
              <a:off x="3022818" y="-500503"/>
              <a:ext cx="7328918" cy="729733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2" name="任意多边形: 形状 91"/>
            <p:cNvSpPr/>
            <p:nvPr/>
          </p:nvSpPr>
          <p:spPr>
            <a:xfrm rot="6976342">
              <a:off x="2991280" y="-513776"/>
              <a:ext cx="7479226" cy="744885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3" name="任意多边形: 形状 92"/>
            <p:cNvSpPr/>
            <p:nvPr/>
          </p:nvSpPr>
          <p:spPr>
            <a:xfrm rot="6964301">
              <a:off x="2959743" y="-527049"/>
              <a:ext cx="7629534" cy="760038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4" name="任意多边形: 形状 93"/>
            <p:cNvSpPr/>
            <p:nvPr/>
          </p:nvSpPr>
          <p:spPr>
            <a:xfrm rot="6952260">
              <a:off x="2928205" y="-540322"/>
              <a:ext cx="7779842" cy="775190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5" name="任意多边形: 形状 94"/>
            <p:cNvSpPr/>
            <p:nvPr/>
          </p:nvSpPr>
          <p:spPr>
            <a:xfrm rot="6940218">
              <a:off x="2896667" y="-553595"/>
              <a:ext cx="7930150" cy="790343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6" name="任意多边形: 形状 95"/>
            <p:cNvSpPr/>
            <p:nvPr/>
          </p:nvSpPr>
          <p:spPr>
            <a:xfrm rot="6928177">
              <a:off x="2865130" y="-566868"/>
              <a:ext cx="8080458" cy="805495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7" name="任意多边形: 形状 96"/>
            <p:cNvSpPr/>
            <p:nvPr/>
          </p:nvSpPr>
          <p:spPr>
            <a:xfrm rot="6916136">
              <a:off x="2833592" y="-580141"/>
              <a:ext cx="8230766" cy="820648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8" name="任意多边形: 形状 97"/>
            <p:cNvSpPr/>
            <p:nvPr/>
          </p:nvSpPr>
          <p:spPr>
            <a:xfrm rot="6904095">
              <a:off x="2802055" y="-593414"/>
              <a:ext cx="8381074" cy="835800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9" name="任意多边形: 形状 98"/>
            <p:cNvSpPr/>
            <p:nvPr/>
          </p:nvSpPr>
          <p:spPr>
            <a:xfrm rot="6892053">
              <a:off x="2770517" y="-606687"/>
              <a:ext cx="8531382" cy="85095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0" name="任意多边形: 形状 99"/>
            <p:cNvSpPr/>
            <p:nvPr/>
          </p:nvSpPr>
          <p:spPr>
            <a:xfrm rot="6880012">
              <a:off x="2738979" y="-619960"/>
              <a:ext cx="8681689" cy="86610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1" name="任意多边形: 形状 100"/>
            <p:cNvSpPr/>
            <p:nvPr/>
          </p:nvSpPr>
          <p:spPr>
            <a:xfrm rot="6867971">
              <a:off x="2707442" y="-633233"/>
              <a:ext cx="8831997" cy="88125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2" name="任意多边形: 形状 101"/>
            <p:cNvSpPr/>
            <p:nvPr/>
          </p:nvSpPr>
          <p:spPr>
            <a:xfrm rot="6855930">
              <a:off x="2675904" y="-646506"/>
              <a:ext cx="8982305" cy="89641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3" name="任意多边形: 形状 102"/>
            <p:cNvSpPr/>
            <p:nvPr/>
          </p:nvSpPr>
          <p:spPr>
            <a:xfrm rot="6843888">
              <a:off x="2644366" y="-659778"/>
              <a:ext cx="9132613" cy="911562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4" name="任意多边形: 形状 103"/>
            <p:cNvSpPr/>
            <p:nvPr/>
          </p:nvSpPr>
          <p:spPr>
            <a:xfrm rot="6831847">
              <a:off x="2612829" y="-673051"/>
              <a:ext cx="9282921" cy="926714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5" name="任意多边形: 形状 104"/>
            <p:cNvSpPr/>
            <p:nvPr/>
          </p:nvSpPr>
          <p:spPr>
            <a:xfrm rot="6819806">
              <a:off x="2581291" y="-686324"/>
              <a:ext cx="9433229" cy="94186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6" name="任意多边形: 形状 105"/>
            <p:cNvSpPr/>
            <p:nvPr/>
          </p:nvSpPr>
          <p:spPr>
            <a:xfrm rot="6807764">
              <a:off x="2549754" y="-699597"/>
              <a:ext cx="9583538" cy="95701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7" name="任意多边形: 形状 106"/>
            <p:cNvSpPr/>
            <p:nvPr/>
          </p:nvSpPr>
          <p:spPr>
            <a:xfrm rot="6795723">
              <a:off x="2518216" y="-712870"/>
              <a:ext cx="9733845" cy="97217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8" name="任意多边形: 形状 107"/>
            <p:cNvSpPr/>
            <p:nvPr/>
          </p:nvSpPr>
          <p:spPr>
            <a:xfrm rot="6783682">
              <a:off x="2486678" y="-726143"/>
              <a:ext cx="9884153" cy="98732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9" name="任意多边形: 形状 108"/>
            <p:cNvSpPr/>
            <p:nvPr/>
          </p:nvSpPr>
          <p:spPr>
            <a:xfrm rot="6771641">
              <a:off x="2455141" y="-739416"/>
              <a:ext cx="10034461" cy="100247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0" name="任意多边形: 形状 109"/>
            <p:cNvSpPr/>
            <p:nvPr/>
          </p:nvSpPr>
          <p:spPr>
            <a:xfrm rot="6759599">
              <a:off x="2423603" y="-752689"/>
              <a:ext cx="10184769" cy="101762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1" name="任意多边形: 形状 110"/>
            <p:cNvSpPr/>
            <p:nvPr/>
          </p:nvSpPr>
          <p:spPr>
            <a:xfrm rot="6747558">
              <a:off x="2392066" y="-765962"/>
              <a:ext cx="10335077" cy="103278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2" name="任意多边形: 形状 111"/>
            <p:cNvSpPr/>
            <p:nvPr/>
          </p:nvSpPr>
          <p:spPr>
            <a:xfrm rot="6735517">
              <a:off x="2360528" y="-779235"/>
              <a:ext cx="10485385" cy="1047934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 name="connsiteX0-193" fmla="*/ 2445223 w 4549901"/>
                <a:gd name="connsiteY0-194" fmla="*/ 489486 h 4291021"/>
                <a:gd name="connsiteX1-195" fmla="*/ 3479839 w 4549901"/>
                <a:gd name="connsiteY1-196" fmla="*/ 310887 h 4291021"/>
                <a:gd name="connsiteX2-197" fmla="*/ 4361295 w 4549901"/>
                <a:gd name="connsiteY2-198" fmla="*/ 793286 h 4291021"/>
                <a:gd name="connsiteX3-199" fmla="*/ 4519814 w 4549901"/>
                <a:gd name="connsiteY3-200" fmla="*/ 2301311 h 4291021"/>
                <a:gd name="connsiteX4-201" fmla="*/ 4402280 w 4549901"/>
                <a:gd name="connsiteY4-202" fmla="*/ 3737664 h 4291021"/>
                <a:gd name="connsiteX5-203" fmla="*/ 2625292 w 4549901"/>
                <a:gd name="connsiteY5-204" fmla="*/ 4219316 h 4291021"/>
                <a:gd name="connsiteX6-205" fmla="*/ 609715 w 4549901"/>
                <a:gd name="connsiteY6-206" fmla="*/ 2403950 h 4291021"/>
                <a:gd name="connsiteX7-207" fmla="*/ 339471 w 4549901"/>
                <a:gd name="connsiteY7-208" fmla="*/ 258958 h 4291021"/>
                <a:gd name="connsiteX8-209" fmla="*/ 1403795 w 4549901"/>
                <a:gd name="connsiteY8-210" fmla="*/ 46175 h 4291021"/>
                <a:gd name="connsiteX9-211" fmla="*/ 2445223 w 4549901"/>
                <a:gd name="connsiteY9-212" fmla="*/ 489486 h 4291021"/>
                <a:gd name="connsiteX0-213" fmla="*/ 2445223 w 4549901"/>
                <a:gd name="connsiteY0-214" fmla="*/ 489486 h 4481214"/>
                <a:gd name="connsiteX1-215" fmla="*/ 3479839 w 4549901"/>
                <a:gd name="connsiteY1-216" fmla="*/ 310887 h 4481214"/>
                <a:gd name="connsiteX2-217" fmla="*/ 4361295 w 4549901"/>
                <a:gd name="connsiteY2-218" fmla="*/ 793286 h 4481214"/>
                <a:gd name="connsiteX3-219" fmla="*/ 4519814 w 4549901"/>
                <a:gd name="connsiteY3-220" fmla="*/ 2301311 h 4481214"/>
                <a:gd name="connsiteX4-221" fmla="*/ 4459393 w 4549901"/>
                <a:gd name="connsiteY4-222" fmla="*/ 4298522 h 4481214"/>
                <a:gd name="connsiteX5-223" fmla="*/ 2625292 w 4549901"/>
                <a:gd name="connsiteY5-224" fmla="*/ 4219316 h 4481214"/>
                <a:gd name="connsiteX6-225" fmla="*/ 609715 w 4549901"/>
                <a:gd name="connsiteY6-226" fmla="*/ 2403950 h 4481214"/>
                <a:gd name="connsiteX7-227" fmla="*/ 339471 w 4549901"/>
                <a:gd name="connsiteY7-228" fmla="*/ 258958 h 4481214"/>
                <a:gd name="connsiteX8-229" fmla="*/ 1403795 w 4549901"/>
                <a:gd name="connsiteY8-230" fmla="*/ 46175 h 4481214"/>
                <a:gd name="connsiteX9-231" fmla="*/ 2445223 w 4549901"/>
                <a:gd name="connsiteY9-232" fmla="*/ 489486 h 4481214"/>
                <a:gd name="connsiteX0-233" fmla="*/ 2445223 w 4549901"/>
                <a:gd name="connsiteY0-234" fmla="*/ 489486 h 4547277"/>
                <a:gd name="connsiteX1-235" fmla="*/ 3479839 w 4549901"/>
                <a:gd name="connsiteY1-236" fmla="*/ 310887 h 4547277"/>
                <a:gd name="connsiteX2-237" fmla="*/ 4361295 w 4549901"/>
                <a:gd name="connsiteY2-238" fmla="*/ 793286 h 4547277"/>
                <a:gd name="connsiteX3-239" fmla="*/ 4519814 w 4549901"/>
                <a:gd name="connsiteY3-240" fmla="*/ 2301311 h 4547277"/>
                <a:gd name="connsiteX4-241" fmla="*/ 4459393 w 4549901"/>
                <a:gd name="connsiteY4-242" fmla="*/ 4298522 h 4547277"/>
                <a:gd name="connsiteX5-243" fmla="*/ 2428711 w 4549901"/>
                <a:gd name="connsiteY5-244" fmla="*/ 4371363 h 4547277"/>
                <a:gd name="connsiteX6-245" fmla="*/ 609715 w 4549901"/>
                <a:gd name="connsiteY6-246" fmla="*/ 2403950 h 4547277"/>
                <a:gd name="connsiteX7-247" fmla="*/ 339471 w 4549901"/>
                <a:gd name="connsiteY7-248" fmla="*/ 258958 h 4547277"/>
                <a:gd name="connsiteX8-249" fmla="*/ 1403795 w 4549901"/>
                <a:gd name="connsiteY8-250" fmla="*/ 46175 h 4547277"/>
                <a:gd name="connsiteX9-251" fmla="*/ 2445223 w 4549901"/>
                <a:gd name="connsiteY9-252" fmla="*/ 489486 h 4547277"/>
                <a:gd name="connsiteX0-253" fmla="*/ 2472804 w 4549901"/>
                <a:gd name="connsiteY0-254" fmla="*/ 295644 h 4547277"/>
                <a:gd name="connsiteX1-255" fmla="*/ 3479839 w 4549901"/>
                <a:gd name="connsiteY1-256" fmla="*/ 310887 h 4547277"/>
                <a:gd name="connsiteX2-257" fmla="*/ 4361295 w 4549901"/>
                <a:gd name="connsiteY2-258" fmla="*/ 793286 h 4547277"/>
                <a:gd name="connsiteX3-259" fmla="*/ 4519814 w 4549901"/>
                <a:gd name="connsiteY3-260" fmla="*/ 2301311 h 4547277"/>
                <a:gd name="connsiteX4-261" fmla="*/ 4459393 w 4549901"/>
                <a:gd name="connsiteY4-262" fmla="*/ 4298522 h 4547277"/>
                <a:gd name="connsiteX5-263" fmla="*/ 2428711 w 4549901"/>
                <a:gd name="connsiteY5-264" fmla="*/ 4371363 h 4547277"/>
                <a:gd name="connsiteX6-265" fmla="*/ 609715 w 4549901"/>
                <a:gd name="connsiteY6-266" fmla="*/ 2403950 h 4547277"/>
                <a:gd name="connsiteX7-267" fmla="*/ 339471 w 4549901"/>
                <a:gd name="connsiteY7-268" fmla="*/ 258958 h 4547277"/>
                <a:gd name="connsiteX8-269" fmla="*/ 1403795 w 4549901"/>
                <a:gd name="connsiteY8-270" fmla="*/ 46175 h 4547277"/>
                <a:gd name="connsiteX9-271" fmla="*/ 2472804 w 4549901"/>
                <a:gd name="connsiteY9-272" fmla="*/ 295644 h 45472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549901" h="4547277">
                  <a:moveTo>
                    <a:pt x="2472804" y="295644"/>
                  </a:moveTo>
                  <a:cubicBezTo>
                    <a:pt x="2817416" y="378922"/>
                    <a:pt x="3160494" y="260254"/>
                    <a:pt x="3479839" y="310887"/>
                  </a:cubicBezTo>
                  <a:cubicBezTo>
                    <a:pt x="3799184" y="361520"/>
                    <a:pt x="4187966" y="461549"/>
                    <a:pt x="4361295" y="793286"/>
                  </a:cubicBezTo>
                  <a:cubicBezTo>
                    <a:pt x="4534624" y="1125023"/>
                    <a:pt x="4591135" y="1862642"/>
                    <a:pt x="4519814" y="2301311"/>
                  </a:cubicBezTo>
                  <a:cubicBezTo>
                    <a:pt x="4448493" y="2739980"/>
                    <a:pt x="4622217" y="3966812"/>
                    <a:pt x="4459393" y="4298522"/>
                  </a:cubicBezTo>
                  <a:cubicBezTo>
                    <a:pt x="4296569" y="4630232"/>
                    <a:pt x="3019077" y="4604878"/>
                    <a:pt x="2428711" y="4371363"/>
                  </a:cubicBezTo>
                  <a:cubicBezTo>
                    <a:pt x="1838345" y="4137848"/>
                    <a:pt x="1111905" y="3082105"/>
                    <a:pt x="609715" y="2403950"/>
                  </a:cubicBezTo>
                  <a:cubicBezTo>
                    <a:pt x="114188" y="1917001"/>
                    <a:pt x="-329640" y="1135209"/>
                    <a:pt x="339471" y="258958"/>
                  </a:cubicBezTo>
                  <a:cubicBezTo>
                    <a:pt x="465395" y="-102442"/>
                    <a:pt x="1052836" y="7754"/>
                    <a:pt x="1403795" y="46175"/>
                  </a:cubicBezTo>
                  <a:cubicBezTo>
                    <a:pt x="1754754" y="84596"/>
                    <a:pt x="1973465" y="202688"/>
                    <a:pt x="2472804" y="295644"/>
                  </a:cubicBezTo>
                  <a:close/>
                </a:path>
              </a:pathLst>
            </a:cu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2" name="组合 211"/>
          <p:cNvGrpSpPr/>
          <p:nvPr userDrawn="1"/>
        </p:nvGrpSpPr>
        <p:grpSpPr>
          <a:xfrm rot="944700">
            <a:off x="7059528" y="624027"/>
            <a:ext cx="3503342" cy="3505804"/>
            <a:chOff x="2395696" y="-769592"/>
            <a:chExt cx="10327818" cy="10335077"/>
          </a:xfrm>
        </p:grpSpPr>
        <p:sp>
          <p:nvSpPr>
            <p:cNvPr id="213" name="任意多边形: 形状 212"/>
            <p:cNvSpPr/>
            <p:nvPr/>
          </p:nvSpPr>
          <p:spPr>
            <a:xfrm rot="7241250">
              <a:off x="3685108" y="-221771"/>
              <a:ext cx="4172451" cy="41153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4" name="任意多边形: 形状 213"/>
            <p:cNvSpPr/>
            <p:nvPr/>
          </p:nvSpPr>
          <p:spPr>
            <a:xfrm rot="7229209">
              <a:off x="3653570" y="-235044"/>
              <a:ext cx="4322759" cy="42668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5" name="任意多边形: 形状 214"/>
            <p:cNvSpPr/>
            <p:nvPr/>
          </p:nvSpPr>
          <p:spPr>
            <a:xfrm rot="7217168">
              <a:off x="3622032" y="-248317"/>
              <a:ext cx="4473067" cy="44183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6" name="任意多边形: 形状 215"/>
            <p:cNvSpPr/>
            <p:nvPr/>
          </p:nvSpPr>
          <p:spPr>
            <a:xfrm rot="7205126">
              <a:off x="3590495" y="-261590"/>
              <a:ext cx="4623375" cy="45699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7" name="任意多边形: 形状 216"/>
            <p:cNvSpPr/>
            <p:nvPr/>
          </p:nvSpPr>
          <p:spPr>
            <a:xfrm rot="7193085">
              <a:off x="3558957" y="-274863"/>
              <a:ext cx="4773683" cy="472142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8" name="任意多边形: 形状 217"/>
            <p:cNvSpPr/>
            <p:nvPr/>
          </p:nvSpPr>
          <p:spPr>
            <a:xfrm rot="7181044">
              <a:off x="3527420" y="-288136"/>
              <a:ext cx="4923991" cy="487294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9" name="任意多边形: 形状 218"/>
            <p:cNvSpPr/>
            <p:nvPr/>
          </p:nvSpPr>
          <p:spPr>
            <a:xfrm rot="7169003">
              <a:off x="3495882" y="-301409"/>
              <a:ext cx="5074299" cy="50244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0" name="任意多边形: 形状 219"/>
            <p:cNvSpPr/>
            <p:nvPr/>
          </p:nvSpPr>
          <p:spPr>
            <a:xfrm rot="7156961">
              <a:off x="3464344" y="-314682"/>
              <a:ext cx="5224607" cy="51759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1" name="任意多边形: 形状 220"/>
            <p:cNvSpPr/>
            <p:nvPr/>
          </p:nvSpPr>
          <p:spPr>
            <a:xfrm rot="7144920">
              <a:off x="3432807" y="-327955"/>
              <a:ext cx="5374915" cy="53275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2" name="任意多边形: 形状 221"/>
            <p:cNvSpPr/>
            <p:nvPr/>
          </p:nvSpPr>
          <p:spPr>
            <a:xfrm rot="7132879">
              <a:off x="3401269" y="-341228"/>
              <a:ext cx="5525223" cy="54790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3" name="任意多边形: 形状 222"/>
            <p:cNvSpPr/>
            <p:nvPr/>
          </p:nvSpPr>
          <p:spPr>
            <a:xfrm rot="7120838">
              <a:off x="3369732" y="-354501"/>
              <a:ext cx="5675531" cy="56305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4" name="任意多边形: 形状 223"/>
            <p:cNvSpPr/>
            <p:nvPr/>
          </p:nvSpPr>
          <p:spPr>
            <a:xfrm rot="7108796">
              <a:off x="3338194" y="-367774"/>
              <a:ext cx="5825839" cy="57820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5" name="任意多边形: 形状 224"/>
            <p:cNvSpPr/>
            <p:nvPr/>
          </p:nvSpPr>
          <p:spPr>
            <a:xfrm rot="7096755">
              <a:off x="3306656" y="-381047"/>
              <a:ext cx="5976146" cy="59336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6" name="任意多边形: 形状 225"/>
            <p:cNvSpPr/>
            <p:nvPr/>
          </p:nvSpPr>
          <p:spPr>
            <a:xfrm rot="7084714">
              <a:off x="3275119" y="-394320"/>
              <a:ext cx="6126454" cy="608514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7" name="任意多边形: 形状 226"/>
            <p:cNvSpPr/>
            <p:nvPr/>
          </p:nvSpPr>
          <p:spPr>
            <a:xfrm rot="7072672">
              <a:off x="3243581" y="-407593"/>
              <a:ext cx="6276763" cy="623666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8" name="任意多边形: 形状 227"/>
            <p:cNvSpPr/>
            <p:nvPr/>
          </p:nvSpPr>
          <p:spPr>
            <a:xfrm rot="7060631">
              <a:off x="3212043" y="-420865"/>
              <a:ext cx="6427070" cy="638819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9" name="任意多边形: 形状 228"/>
            <p:cNvSpPr/>
            <p:nvPr/>
          </p:nvSpPr>
          <p:spPr>
            <a:xfrm rot="7048590">
              <a:off x="3180506" y="-434138"/>
              <a:ext cx="6577378" cy="653971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0" name="任意多边形: 形状 229"/>
            <p:cNvSpPr/>
            <p:nvPr/>
          </p:nvSpPr>
          <p:spPr>
            <a:xfrm rot="7036549">
              <a:off x="3148968" y="-447411"/>
              <a:ext cx="6727686" cy="669123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1" name="任意多边形: 形状 230"/>
            <p:cNvSpPr/>
            <p:nvPr/>
          </p:nvSpPr>
          <p:spPr>
            <a:xfrm rot="7024507">
              <a:off x="3117431" y="-460684"/>
              <a:ext cx="6877994" cy="684276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2" name="任意多边形: 形状 231"/>
            <p:cNvSpPr/>
            <p:nvPr/>
          </p:nvSpPr>
          <p:spPr>
            <a:xfrm rot="7012466">
              <a:off x="3085893" y="-473957"/>
              <a:ext cx="7028302" cy="699428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3" name="任意多边形: 形状 232"/>
            <p:cNvSpPr/>
            <p:nvPr/>
          </p:nvSpPr>
          <p:spPr>
            <a:xfrm rot="7000425">
              <a:off x="3054355" y="-487230"/>
              <a:ext cx="7178610" cy="714581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4" name="任意多边形: 形状 233"/>
            <p:cNvSpPr/>
            <p:nvPr/>
          </p:nvSpPr>
          <p:spPr>
            <a:xfrm rot="6988384">
              <a:off x="3022818" y="-500503"/>
              <a:ext cx="7328918" cy="729733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5" name="任意多边形: 形状 234"/>
            <p:cNvSpPr/>
            <p:nvPr/>
          </p:nvSpPr>
          <p:spPr>
            <a:xfrm rot="6976342">
              <a:off x="2991280" y="-513776"/>
              <a:ext cx="7479226" cy="744885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6" name="任意多边形: 形状 235"/>
            <p:cNvSpPr/>
            <p:nvPr/>
          </p:nvSpPr>
          <p:spPr>
            <a:xfrm rot="6964301">
              <a:off x="2959743" y="-527049"/>
              <a:ext cx="7629534" cy="760038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7" name="任意多边形: 形状 236"/>
            <p:cNvSpPr/>
            <p:nvPr/>
          </p:nvSpPr>
          <p:spPr>
            <a:xfrm rot="6952260">
              <a:off x="2928205" y="-540322"/>
              <a:ext cx="7779842" cy="775190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8" name="任意多边形: 形状 237"/>
            <p:cNvSpPr/>
            <p:nvPr/>
          </p:nvSpPr>
          <p:spPr>
            <a:xfrm rot="6940218">
              <a:off x="2896667" y="-553595"/>
              <a:ext cx="7930150" cy="790343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9" name="任意多边形: 形状 238"/>
            <p:cNvSpPr/>
            <p:nvPr/>
          </p:nvSpPr>
          <p:spPr>
            <a:xfrm rot="6928177">
              <a:off x="2865130" y="-566868"/>
              <a:ext cx="8080458" cy="805495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0" name="任意多边形: 形状 239"/>
            <p:cNvSpPr/>
            <p:nvPr/>
          </p:nvSpPr>
          <p:spPr>
            <a:xfrm rot="6916136">
              <a:off x="2833592" y="-580141"/>
              <a:ext cx="8230766" cy="820648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1" name="任意多边形: 形状 240"/>
            <p:cNvSpPr/>
            <p:nvPr/>
          </p:nvSpPr>
          <p:spPr>
            <a:xfrm rot="6904095">
              <a:off x="2802055" y="-593414"/>
              <a:ext cx="8381074" cy="835800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2" name="任意多边形: 形状 241"/>
            <p:cNvSpPr/>
            <p:nvPr/>
          </p:nvSpPr>
          <p:spPr>
            <a:xfrm rot="6892053">
              <a:off x="2770517" y="-606687"/>
              <a:ext cx="8531382" cy="85095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3" name="任意多边形: 形状 242"/>
            <p:cNvSpPr/>
            <p:nvPr/>
          </p:nvSpPr>
          <p:spPr>
            <a:xfrm rot="6880012">
              <a:off x="2738979" y="-619960"/>
              <a:ext cx="8681689" cy="86610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4" name="任意多边形: 形状 243"/>
            <p:cNvSpPr/>
            <p:nvPr/>
          </p:nvSpPr>
          <p:spPr>
            <a:xfrm rot="6867971">
              <a:off x="2707442" y="-633233"/>
              <a:ext cx="8831997" cy="88125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5" name="任意多边形: 形状 244"/>
            <p:cNvSpPr/>
            <p:nvPr/>
          </p:nvSpPr>
          <p:spPr>
            <a:xfrm rot="6855930">
              <a:off x="2675904" y="-646506"/>
              <a:ext cx="8982305" cy="89641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6" name="任意多边形: 形状 245"/>
            <p:cNvSpPr/>
            <p:nvPr/>
          </p:nvSpPr>
          <p:spPr>
            <a:xfrm rot="6843888">
              <a:off x="2644366" y="-659778"/>
              <a:ext cx="9132613" cy="911562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7" name="任意多边形: 形状 246"/>
            <p:cNvSpPr/>
            <p:nvPr/>
          </p:nvSpPr>
          <p:spPr>
            <a:xfrm rot="6831847">
              <a:off x="2612829" y="-673051"/>
              <a:ext cx="9282921" cy="926714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8" name="任意多边形: 形状 247"/>
            <p:cNvSpPr/>
            <p:nvPr/>
          </p:nvSpPr>
          <p:spPr>
            <a:xfrm rot="6819806">
              <a:off x="2581291" y="-686324"/>
              <a:ext cx="9433229" cy="94186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9" name="任意多边形: 形状 248"/>
            <p:cNvSpPr/>
            <p:nvPr/>
          </p:nvSpPr>
          <p:spPr>
            <a:xfrm rot="6807764">
              <a:off x="2549754" y="-699597"/>
              <a:ext cx="9583538" cy="95701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0" name="任意多边形: 形状 249"/>
            <p:cNvSpPr/>
            <p:nvPr/>
          </p:nvSpPr>
          <p:spPr>
            <a:xfrm rot="6795723">
              <a:off x="2518216" y="-712870"/>
              <a:ext cx="9733845" cy="97217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1" name="任意多边形: 形状 250"/>
            <p:cNvSpPr/>
            <p:nvPr/>
          </p:nvSpPr>
          <p:spPr>
            <a:xfrm rot="6783682">
              <a:off x="2486678" y="-726143"/>
              <a:ext cx="9884153" cy="98732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2" name="任意多边形: 形状 251"/>
            <p:cNvSpPr/>
            <p:nvPr/>
          </p:nvSpPr>
          <p:spPr>
            <a:xfrm rot="6771641">
              <a:off x="2455141" y="-739416"/>
              <a:ext cx="10034461" cy="100247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3" name="任意多边形: 形状 252"/>
            <p:cNvSpPr/>
            <p:nvPr/>
          </p:nvSpPr>
          <p:spPr>
            <a:xfrm rot="6759599">
              <a:off x="2423603" y="-752689"/>
              <a:ext cx="10184769" cy="101762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4" name="任意多边形: 形状 253"/>
            <p:cNvSpPr/>
            <p:nvPr/>
          </p:nvSpPr>
          <p:spPr>
            <a:xfrm rot="6747558">
              <a:off x="2392066" y="-765962"/>
              <a:ext cx="10335077" cy="103278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grpSp>
      <p:grpSp>
        <p:nvGrpSpPr>
          <p:cNvPr id="114" name="组合 113"/>
          <p:cNvGrpSpPr/>
          <p:nvPr userDrawn="1"/>
        </p:nvGrpSpPr>
        <p:grpSpPr>
          <a:xfrm rot="944700">
            <a:off x="-434794" y="-1558308"/>
            <a:ext cx="4614822" cy="4618065"/>
            <a:chOff x="2395696" y="-769592"/>
            <a:chExt cx="10327818" cy="10335077"/>
          </a:xfrm>
        </p:grpSpPr>
        <p:sp>
          <p:nvSpPr>
            <p:cNvPr id="115" name="任意多边形: 形状 114"/>
            <p:cNvSpPr/>
            <p:nvPr/>
          </p:nvSpPr>
          <p:spPr>
            <a:xfrm rot="7241250">
              <a:off x="3685108" y="-221771"/>
              <a:ext cx="4172451" cy="41153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6" name="任意多边形: 形状 115"/>
            <p:cNvSpPr/>
            <p:nvPr/>
          </p:nvSpPr>
          <p:spPr>
            <a:xfrm rot="7229209">
              <a:off x="3653570" y="-235044"/>
              <a:ext cx="4322759" cy="42668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7" name="任意多边形: 形状 116"/>
            <p:cNvSpPr/>
            <p:nvPr/>
          </p:nvSpPr>
          <p:spPr>
            <a:xfrm rot="7217168">
              <a:off x="3622032" y="-248317"/>
              <a:ext cx="4473067" cy="44183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8" name="任意多边形: 形状 117"/>
            <p:cNvSpPr/>
            <p:nvPr/>
          </p:nvSpPr>
          <p:spPr>
            <a:xfrm rot="7205126">
              <a:off x="3590495" y="-261590"/>
              <a:ext cx="4623375" cy="45699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9" name="任意多边形: 形状 118"/>
            <p:cNvSpPr/>
            <p:nvPr/>
          </p:nvSpPr>
          <p:spPr>
            <a:xfrm rot="7193085">
              <a:off x="3558957" y="-274863"/>
              <a:ext cx="4773683" cy="472142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0" name="任意多边形: 形状 119"/>
            <p:cNvSpPr/>
            <p:nvPr/>
          </p:nvSpPr>
          <p:spPr>
            <a:xfrm rot="7181044">
              <a:off x="3527420" y="-288136"/>
              <a:ext cx="4923991" cy="487294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1" name="任意多边形: 形状 120"/>
            <p:cNvSpPr/>
            <p:nvPr/>
          </p:nvSpPr>
          <p:spPr>
            <a:xfrm rot="7169003">
              <a:off x="3495882" y="-301409"/>
              <a:ext cx="5074299" cy="50244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2" name="任意多边形: 形状 121"/>
            <p:cNvSpPr/>
            <p:nvPr/>
          </p:nvSpPr>
          <p:spPr>
            <a:xfrm rot="7156961">
              <a:off x="3464344" y="-314682"/>
              <a:ext cx="5224607" cy="51759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3" name="任意多边形: 形状 122"/>
            <p:cNvSpPr/>
            <p:nvPr/>
          </p:nvSpPr>
          <p:spPr>
            <a:xfrm rot="7144920">
              <a:off x="3432807" y="-327955"/>
              <a:ext cx="5374915" cy="53275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4" name="任意多边形: 形状 123"/>
            <p:cNvSpPr/>
            <p:nvPr/>
          </p:nvSpPr>
          <p:spPr>
            <a:xfrm rot="7132879">
              <a:off x="3401269" y="-341228"/>
              <a:ext cx="5525223" cy="54790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5" name="任意多边形: 形状 124"/>
            <p:cNvSpPr/>
            <p:nvPr/>
          </p:nvSpPr>
          <p:spPr>
            <a:xfrm rot="7120838">
              <a:off x="3369732" y="-354501"/>
              <a:ext cx="5675531" cy="56305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6" name="任意多边形: 形状 125"/>
            <p:cNvSpPr/>
            <p:nvPr/>
          </p:nvSpPr>
          <p:spPr>
            <a:xfrm rot="7108796">
              <a:off x="3338194" y="-367774"/>
              <a:ext cx="5825839" cy="57820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7" name="任意多边形: 形状 126"/>
            <p:cNvSpPr/>
            <p:nvPr/>
          </p:nvSpPr>
          <p:spPr>
            <a:xfrm rot="7096755">
              <a:off x="3306656" y="-381047"/>
              <a:ext cx="5976146" cy="59336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8" name="任意多边形: 形状 127"/>
            <p:cNvSpPr/>
            <p:nvPr/>
          </p:nvSpPr>
          <p:spPr>
            <a:xfrm rot="7084714">
              <a:off x="3275119" y="-394320"/>
              <a:ext cx="6126454" cy="608514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9" name="任意多边形: 形状 128"/>
            <p:cNvSpPr/>
            <p:nvPr/>
          </p:nvSpPr>
          <p:spPr>
            <a:xfrm rot="7072672">
              <a:off x="3243581" y="-407593"/>
              <a:ext cx="6276763" cy="623666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0" name="任意多边形: 形状 129"/>
            <p:cNvSpPr/>
            <p:nvPr/>
          </p:nvSpPr>
          <p:spPr>
            <a:xfrm rot="7060631">
              <a:off x="3212043" y="-420865"/>
              <a:ext cx="6427070" cy="638819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1" name="任意多边形: 形状 130"/>
            <p:cNvSpPr/>
            <p:nvPr/>
          </p:nvSpPr>
          <p:spPr>
            <a:xfrm rot="7048590">
              <a:off x="3180506" y="-434138"/>
              <a:ext cx="6577378" cy="653971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2" name="任意多边形: 形状 131"/>
            <p:cNvSpPr/>
            <p:nvPr/>
          </p:nvSpPr>
          <p:spPr>
            <a:xfrm rot="7036549">
              <a:off x="3148968" y="-447411"/>
              <a:ext cx="6727686" cy="669123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3" name="任意多边形: 形状 132"/>
            <p:cNvSpPr/>
            <p:nvPr/>
          </p:nvSpPr>
          <p:spPr>
            <a:xfrm rot="7024507">
              <a:off x="3117431" y="-460684"/>
              <a:ext cx="6877994" cy="684276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5" name="任意多边形: 形状 134"/>
            <p:cNvSpPr/>
            <p:nvPr/>
          </p:nvSpPr>
          <p:spPr>
            <a:xfrm rot="7012466">
              <a:off x="3085893" y="-473957"/>
              <a:ext cx="7028302" cy="699428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9" name="任意多边形: 形状 188"/>
            <p:cNvSpPr/>
            <p:nvPr/>
          </p:nvSpPr>
          <p:spPr>
            <a:xfrm rot="7000425">
              <a:off x="3054355" y="-487230"/>
              <a:ext cx="7178610" cy="714581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0" name="任意多边形: 形状 189"/>
            <p:cNvSpPr/>
            <p:nvPr/>
          </p:nvSpPr>
          <p:spPr>
            <a:xfrm rot="6988384">
              <a:off x="3022818" y="-500503"/>
              <a:ext cx="7328918" cy="729733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1" name="任意多边形: 形状 190"/>
            <p:cNvSpPr/>
            <p:nvPr/>
          </p:nvSpPr>
          <p:spPr>
            <a:xfrm rot="6976342">
              <a:off x="2991280" y="-513776"/>
              <a:ext cx="7479226" cy="744885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2" name="任意多边形: 形状 191"/>
            <p:cNvSpPr/>
            <p:nvPr/>
          </p:nvSpPr>
          <p:spPr>
            <a:xfrm rot="6964301">
              <a:off x="2959743" y="-527049"/>
              <a:ext cx="7629534" cy="760038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3" name="任意多边形: 形状 192"/>
            <p:cNvSpPr/>
            <p:nvPr/>
          </p:nvSpPr>
          <p:spPr>
            <a:xfrm rot="6952260">
              <a:off x="2928205" y="-540322"/>
              <a:ext cx="7779842" cy="775190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4" name="任意多边形: 形状 193"/>
            <p:cNvSpPr/>
            <p:nvPr/>
          </p:nvSpPr>
          <p:spPr>
            <a:xfrm rot="6940218">
              <a:off x="2896667" y="-553595"/>
              <a:ext cx="7930150" cy="790343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5" name="任意多边形: 形状 194"/>
            <p:cNvSpPr/>
            <p:nvPr/>
          </p:nvSpPr>
          <p:spPr>
            <a:xfrm rot="6928177">
              <a:off x="2865130" y="-566868"/>
              <a:ext cx="8080458" cy="805495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6" name="任意多边形: 形状 195"/>
            <p:cNvSpPr/>
            <p:nvPr/>
          </p:nvSpPr>
          <p:spPr>
            <a:xfrm rot="6916136">
              <a:off x="2833592" y="-580141"/>
              <a:ext cx="8230766" cy="820648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7" name="任意多边形: 形状 196"/>
            <p:cNvSpPr/>
            <p:nvPr/>
          </p:nvSpPr>
          <p:spPr>
            <a:xfrm rot="6904095">
              <a:off x="2802055" y="-593414"/>
              <a:ext cx="8381074" cy="835800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8" name="任意多边形: 形状 197"/>
            <p:cNvSpPr/>
            <p:nvPr/>
          </p:nvSpPr>
          <p:spPr>
            <a:xfrm rot="6892053">
              <a:off x="2770517" y="-606687"/>
              <a:ext cx="8531382" cy="85095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9" name="任意多边形: 形状 198"/>
            <p:cNvSpPr/>
            <p:nvPr/>
          </p:nvSpPr>
          <p:spPr>
            <a:xfrm rot="6880012">
              <a:off x="2738979" y="-619960"/>
              <a:ext cx="8681689" cy="86610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0" name="任意多边形: 形状 199"/>
            <p:cNvSpPr/>
            <p:nvPr/>
          </p:nvSpPr>
          <p:spPr>
            <a:xfrm rot="6867971">
              <a:off x="2707442" y="-633233"/>
              <a:ext cx="8831997" cy="88125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1" name="任意多边形: 形状 200"/>
            <p:cNvSpPr/>
            <p:nvPr/>
          </p:nvSpPr>
          <p:spPr>
            <a:xfrm rot="6855930">
              <a:off x="2675904" y="-646506"/>
              <a:ext cx="8982305" cy="89641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2" name="任意多边形: 形状 201"/>
            <p:cNvSpPr/>
            <p:nvPr/>
          </p:nvSpPr>
          <p:spPr>
            <a:xfrm rot="6843888">
              <a:off x="2644366" y="-659778"/>
              <a:ext cx="9132613" cy="911562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3" name="任意多边形: 形状 202"/>
            <p:cNvSpPr/>
            <p:nvPr/>
          </p:nvSpPr>
          <p:spPr>
            <a:xfrm rot="6831847">
              <a:off x="2612829" y="-673051"/>
              <a:ext cx="9282921" cy="926714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4" name="任意多边形: 形状 203"/>
            <p:cNvSpPr/>
            <p:nvPr/>
          </p:nvSpPr>
          <p:spPr>
            <a:xfrm rot="6819806">
              <a:off x="2581291" y="-686324"/>
              <a:ext cx="9433229" cy="94186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5" name="任意多边形: 形状 204"/>
            <p:cNvSpPr/>
            <p:nvPr/>
          </p:nvSpPr>
          <p:spPr>
            <a:xfrm rot="6807764">
              <a:off x="2549754" y="-699597"/>
              <a:ext cx="9583538" cy="95701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6" name="任意多边形: 形状 205"/>
            <p:cNvSpPr/>
            <p:nvPr/>
          </p:nvSpPr>
          <p:spPr>
            <a:xfrm rot="6795723">
              <a:off x="2518216" y="-712870"/>
              <a:ext cx="9733845" cy="97217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7" name="任意多边形: 形状 206"/>
            <p:cNvSpPr/>
            <p:nvPr/>
          </p:nvSpPr>
          <p:spPr>
            <a:xfrm rot="6783682">
              <a:off x="2486678" y="-726143"/>
              <a:ext cx="9884153" cy="98732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8" name="任意多边形: 形状 207"/>
            <p:cNvSpPr/>
            <p:nvPr/>
          </p:nvSpPr>
          <p:spPr>
            <a:xfrm rot="6771641">
              <a:off x="2455141" y="-739416"/>
              <a:ext cx="10034461" cy="100247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9" name="任意多边形: 形状 208"/>
            <p:cNvSpPr/>
            <p:nvPr/>
          </p:nvSpPr>
          <p:spPr>
            <a:xfrm rot="6759599">
              <a:off x="2423603" y="-752689"/>
              <a:ext cx="10184769" cy="101762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0" name="任意多边形: 形状 209"/>
            <p:cNvSpPr/>
            <p:nvPr/>
          </p:nvSpPr>
          <p:spPr>
            <a:xfrm rot="6747558">
              <a:off x="2392066" y="-765962"/>
              <a:ext cx="10335077" cy="103278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up)">
                                      <p:cBhvr>
                                        <p:cTn id="7" dur="500"/>
                                        <p:tgtEl>
                                          <p:spTgt spid="11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wipe(up)">
                                      <p:cBhvr>
                                        <p:cTn id="11" dur="500"/>
                                        <p:tgtEl>
                                          <p:spTgt spid="6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1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212"/>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目录">
    <p:bg>
      <p:bgPr>
        <a:gradFill>
          <a:gsLst>
            <a:gs pos="0">
              <a:schemeClr val="accent1">
                <a:lumMod val="5000"/>
                <a:lumOff val="95000"/>
              </a:schemeClr>
            </a:gs>
            <a:gs pos="100000">
              <a:schemeClr val="bg1">
                <a:lumMod val="85000"/>
              </a:schemeClr>
            </a:gs>
          </a:gsLst>
          <a:lin ang="5400000" scaled="0"/>
        </a:gradFill>
        <a:effectLst/>
      </p:bgPr>
    </p:bg>
    <p:spTree>
      <p:nvGrpSpPr>
        <p:cNvPr id="1" name=""/>
        <p:cNvGrpSpPr/>
        <p:nvPr/>
      </p:nvGrpSpPr>
      <p:grpSpPr>
        <a:xfrm>
          <a:off x="0" y="0"/>
          <a:ext cx="0" cy="0"/>
          <a:chOff x="0" y="0"/>
          <a:chExt cx="0" cy="0"/>
        </a:xfrm>
      </p:grpSpPr>
      <p:grpSp>
        <p:nvGrpSpPr>
          <p:cNvPr id="2" name="组合 1"/>
          <p:cNvGrpSpPr/>
          <p:nvPr userDrawn="1"/>
        </p:nvGrpSpPr>
        <p:grpSpPr>
          <a:xfrm>
            <a:off x="10109200" y="6126480"/>
            <a:ext cx="1538605" cy="403387"/>
            <a:chOff x="14261" y="9343"/>
            <a:chExt cx="4082" cy="1071"/>
          </a:xfrm>
        </p:grpSpPr>
        <p:sp>
          <p:nvSpPr>
            <p:cNvPr id="14" name="矩形 13"/>
            <p:cNvSpPr/>
            <p:nvPr/>
          </p:nvSpPr>
          <p:spPr>
            <a:xfrm>
              <a:off x="14559" y="9763"/>
              <a:ext cx="3781" cy="651"/>
            </a:xfrm>
            <a:prstGeom prst="rect">
              <a:avLst/>
            </a:prstGeom>
          </p:spPr>
          <p:txBody>
            <a:bodyPr wrap="square" lIns="108000">
              <a:spAutoFit/>
            </a:bodyPr>
            <a:lstStyle/>
            <a:p>
              <a:pPr algn="ctr"/>
              <a:r>
                <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rPr>
                <a:t>装备中国  装备世界</a:t>
              </a:r>
              <a:endPar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endParaRPr>
            </a:p>
          </p:txBody>
        </p:sp>
        <p:pic>
          <p:nvPicPr>
            <p:cNvPr id="13" name="图片 12" descr="TBEA 2"/>
            <p:cNvPicPr>
              <a:picLocks noChangeAspect="1"/>
            </p:cNvPicPr>
            <p:nvPr/>
          </p:nvPicPr>
          <p:blipFill>
            <a:blip r:embed="rId2" cstate="print"/>
            <a:stretch>
              <a:fillRect/>
            </a:stretch>
          </p:blipFill>
          <p:spPr>
            <a:xfrm>
              <a:off x="14261" y="9343"/>
              <a:ext cx="4082" cy="35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过渡页">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7" name="矩形 26"/>
          <p:cNvSpPr/>
          <p:nvPr userDrawn="1"/>
        </p:nvSpPr>
        <p:spPr>
          <a:xfrm>
            <a:off x="0" y="0"/>
            <a:ext cx="12195175" cy="68595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userDrawn="1"/>
        </p:nvSpPr>
        <p:spPr>
          <a:xfrm>
            <a:off x="0" y="0"/>
            <a:ext cx="12195175" cy="6859589"/>
          </a:xfrm>
          <a:prstGeom prst="rect">
            <a:avLst/>
          </a:prstGeom>
          <a:gradFill>
            <a:gsLst>
              <a:gs pos="0">
                <a:schemeClr val="accent1">
                  <a:lumMod val="5000"/>
                  <a:lumOff val="9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10109200" y="6126480"/>
            <a:ext cx="1538605" cy="403387"/>
            <a:chOff x="14261" y="9343"/>
            <a:chExt cx="4082" cy="1071"/>
          </a:xfrm>
        </p:grpSpPr>
        <p:sp>
          <p:nvSpPr>
            <p:cNvPr id="14" name="矩形 13"/>
            <p:cNvSpPr/>
            <p:nvPr/>
          </p:nvSpPr>
          <p:spPr>
            <a:xfrm>
              <a:off x="14559" y="9763"/>
              <a:ext cx="3781" cy="651"/>
            </a:xfrm>
            <a:prstGeom prst="rect">
              <a:avLst/>
            </a:prstGeom>
          </p:spPr>
          <p:txBody>
            <a:bodyPr wrap="square" lIns="108000">
              <a:spAutoFit/>
            </a:bodyPr>
            <a:lstStyle/>
            <a:p>
              <a:pPr algn="ctr"/>
              <a:r>
                <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rPr>
                <a:t>装备中国  装备世界</a:t>
              </a:r>
              <a:endPar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endParaRPr>
            </a:p>
          </p:txBody>
        </p:sp>
        <p:pic>
          <p:nvPicPr>
            <p:cNvPr id="13" name="图片 12" descr="TBEA 2"/>
            <p:cNvPicPr>
              <a:picLocks noChangeAspect="1"/>
            </p:cNvPicPr>
            <p:nvPr/>
          </p:nvPicPr>
          <p:blipFill>
            <a:blip r:embed="rId3" cstate="print"/>
            <a:stretch>
              <a:fillRect/>
            </a:stretch>
          </p:blipFill>
          <p:spPr>
            <a:xfrm>
              <a:off x="14261" y="9343"/>
              <a:ext cx="4082" cy="357"/>
            </a:xfrm>
            <a:prstGeom prst="rect">
              <a:avLst/>
            </a:prstGeom>
          </p:spPr>
        </p:pic>
      </p:grpSp>
      <p:sp>
        <p:nvSpPr>
          <p:cNvPr id="4" name="矩形 3"/>
          <p:cNvSpPr/>
          <p:nvPr userDrawn="1"/>
        </p:nvSpPr>
        <p:spPr>
          <a:xfrm>
            <a:off x="227330" y="635"/>
            <a:ext cx="319405" cy="1120775"/>
          </a:xfrm>
          <a:prstGeom prst="rect">
            <a:avLst/>
          </a:prstGeom>
          <a:gradFill>
            <a:gsLst>
              <a:gs pos="0">
                <a:srgbClr val="1643E6"/>
              </a:gs>
              <a:gs pos="100000">
                <a:srgbClr val="72BBF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ïs1iďè"/>
          <p:cNvSpPr txBox="1"/>
          <p:nvPr userDrawn="1"/>
        </p:nvSpPr>
        <p:spPr>
          <a:xfrm>
            <a:off x="213360" y="259715"/>
            <a:ext cx="409575" cy="666115"/>
          </a:xfrm>
          <a:prstGeom prst="rect">
            <a:avLst/>
          </a:prstGeom>
          <a:noFill/>
        </p:spPr>
        <p:txBody>
          <a:bodyPr wrap="square" rtlCol="0" anchor="ctr">
            <a:noAutofit/>
          </a:bodyPr>
          <a:lstStyle/>
          <a:p>
            <a:pPr algn="ctr"/>
            <a:r>
              <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rPr>
              <a:t>衡变印记</a:t>
            </a:r>
            <a:endPar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endParaRPr>
          </a:p>
        </p:txBody>
      </p:sp>
      <p:sp>
        <p:nvSpPr>
          <p:cNvPr id="8" name="矩形 7"/>
          <p:cNvSpPr/>
          <p:nvPr userDrawn="1"/>
        </p:nvSpPr>
        <p:spPr>
          <a:xfrm flipH="1">
            <a:off x="217805" y="1140460"/>
            <a:ext cx="278130" cy="577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tIns="108000" rIns="72000" rtlCol="0" anchor="b" anchorCtr="0"/>
          <a:lstStyle/>
          <a:p>
            <a:pPr algn="l"/>
            <a:endParaRPr lang="en-US" altLang="zh-CN" sz="1000" b="1" spc="100" dirty="0" smtClean="0">
              <a:ln w="28575">
                <a:noFill/>
                <a:prstDash val="solid"/>
              </a:ln>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标题幻灯片">
    <p:bg>
      <p:bgPr>
        <a:gradFill>
          <a:gsLst>
            <a:gs pos="0">
              <a:schemeClr val="accent1">
                <a:lumMod val="5000"/>
                <a:lumOff val="95000"/>
              </a:schemeClr>
            </a:gs>
            <a:gs pos="100000">
              <a:schemeClr val="bg1">
                <a:lumMod val="85000"/>
              </a:schemeClr>
            </a:gs>
          </a:gsLst>
          <a:lin ang="5400000" scaled="0"/>
        </a:gradFill>
        <a:effectLst/>
      </p:bgPr>
    </p:bg>
    <p:spTree>
      <p:nvGrpSpPr>
        <p:cNvPr id="1" name=""/>
        <p:cNvGrpSpPr/>
        <p:nvPr/>
      </p:nvGrpSpPr>
      <p:grpSpPr>
        <a:xfrm>
          <a:off x="0" y="0"/>
          <a:ext cx="0" cy="0"/>
          <a:chOff x="0" y="0"/>
          <a:chExt cx="0" cy="0"/>
        </a:xfrm>
      </p:grpSpPr>
      <p:grpSp>
        <p:nvGrpSpPr>
          <p:cNvPr id="4" name="组合 3"/>
          <p:cNvGrpSpPr/>
          <p:nvPr userDrawn="1"/>
        </p:nvGrpSpPr>
        <p:grpSpPr>
          <a:xfrm>
            <a:off x="10109200" y="6126480"/>
            <a:ext cx="1538605" cy="403387"/>
            <a:chOff x="14261" y="9343"/>
            <a:chExt cx="4082" cy="1071"/>
          </a:xfrm>
        </p:grpSpPr>
        <p:sp>
          <p:nvSpPr>
            <p:cNvPr id="5" name="矩形 4"/>
            <p:cNvSpPr/>
            <p:nvPr/>
          </p:nvSpPr>
          <p:spPr>
            <a:xfrm>
              <a:off x="14559" y="9763"/>
              <a:ext cx="3781" cy="651"/>
            </a:xfrm>
            <a:prstGeom prst="rect">
              <a:avLst/>
            </a:prstGeom>
          </p:spPr>
          <p:txBody>
            <a:bodyPr wrap="square" lIns="108000">
              <a:spAutoFit/>
            </a:bodyPr>
            <a:lstStyle/>
            <a:p>
              <a:pPr algn="ctr"/>
              <a:r>
                <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rPr>
                <a:t>装备中国  装备世界</a:t>
              </a:r>
              <a:endPar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endParaRPr>
            </a:p>
          </p:txBody>
        </p:sp>
        <p:pic>
          <p:nvPicPr>
            <p:cNvPr id="6" name="图片 5" descr="TBEA 2"/>
            <p:cNvPicPr>
              <a:picLocks noChangeAspect="1"/>
            </p:cNvPicPr>
            <p:nvPr/>
          </p:nvPicPr>
          <p:blipFill>
            <a:blip r:embed="rId2" cstate="print"/>
            <a:stretch>
              <a:fillRect/>
            </a:stretch>
          </p:blipFill>
          <p:spPr>
            <a:xfrm>
              <a:off x="14261" y="9343"/>
              <a:ext cx="4082" cy="357"/>
            </a:xfrm>
            <a:prstGeom prst="rect">
              <a:avLst/>
            </a:prstGeom>
          </p:spPr>
        </p:pic>
      </p:grpSp>
      <p:sp>
        <p:nvSpPr>
          <p:cNvPr id="7" name="矩形 6"/>
          <p:cNvSpPr/>
          <p:nvPr userDrawn="1"/>
        </p:nvSpPr>
        <p:spPr>
          <a:xfrm>
            <a:off x="227330" y="635"/>
            <a:ext cx="319405" cy="1120775"/>
          </a:xfrm>
          <a:prstGeom prst="rect">
            <a:avLst/>
          </a:prstGeom>
          <a:gradFill>
            <a:gsLst>
              <a:gs pos="0">
                <a:srgbClr val="1643E6"/>
              </a:gs>
              <a:gs pos="100000">
                <a:srgbClr val="72BBF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ïs1iďè"/>
          <p:cNvSpPr txBox="1"/>
          <p:nvPr userDrawn="1"/>
        </p:nvSpPr>
        <p:spPr>
          <a:xfrm>
            <a:off x="213360" y="259715"/>
            <a:ext cx="409575" cy="666115"/>
          </a:xfrm>
          <a:prstGeom prst="rect">
            <a:avLst/>
          </a:prstGeom>
          <a:noFill/>
        </p:spPr>
        <p:txBody>
          <a:bodyPr wrap="square" rtlCol="0" anchor="ctr">
            <a:noAutofit/>
          </a:bodyPr>
          <a:lstStyle/>
          <a:p>
            <a:pPr algn="ctr"/>
            <a:r>
              <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rPr>
              <a:t>衡变印记</a:t>
            </a:r>
            <a:endPar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endParaRPr>
          </a:p>
        </p:txBody>
      </p:sp>
      <p:sp>
        <p:nvSpPr>
          <p:cNvPr id="8" name="矩形 7"/>
          <p:cNvSpPr/>
          <p:nvPr userDrawn="1"/>
        </p:nvSpPr>
        <p:spPr>
          <a:xfrm flipH="1">
            <a:off x="217805" y="1140460"/>
            <a:ext cx="278130" cy="577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tIns="108000" rIns="72000" rtlCol="0" anchor="b" anchorCtr="0"/>
          <a:lstStyle/>
          <a:p>
            <a:pPr algn="l"/>
            <a:endParaRPr lang="en-US" altLang="zh-CN" sz="1000" b="1" spc="100" dirty="0" smtClean="0">
              <a:ln w="28575">
                <a:noFill/>
                <a:prstDash val="solid"/>
              </a:ln>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bg>
      <p:bgPr>
        <a:gradFill>
          <a:gsLst>
            <a:gs pos="0">
              <a:schemeClr val="accent1">
                <a:lumMod val="5000"/>
                <a:lumOff val="95000"/>
              </a:schemeClr>
            </a:gs>
            <a:gs pos="100000">
              <a:schemeClr val="bg1">
                <a:lumMod val="85000"/>
              </a:schemeClr>
            </a:gs>
          </a:gsLst>
          <a:lin ang="5400000" scaled="0"/>
        </a:gradFill>
        <a:effectLst/>
      </p:bgPr>
    </p:bg>
    <p:spTree>
      <p:nvGrpSpPr>
        <p:cNvPr id="1" name=""/>
        <p:cNvGrpSpPr/>
        <p:nvPr/>
      </p:nvGrpSpPr>
      <p:grpSpPr>
        <a:xfrm>
          <a:off x="0" y="0"/>
          <a:ext cx="0" cy="0"/>
          <a:chOff x="0" y="0"/>
          <a:chExt cx="0" cy="0"/>
        </a:xfrm>
      </p:grpSpPr>
      <p:grpSp>
        <p:nvGrpSpPr>
          <p:cNvPr id="6" name="组合 5"/>
          <p:cNvGrpSpPr/>
          <p:nvPr userDrawn="1"/>
        </p:nvGrpSpPr>
        <p:grpSpPr>
          <a:xfrm>
            <a:off x="10109200" y="6126480"/>
            <a:ext cx="1538605" cy="403387"/>
            <a:chOff x="14261" y="9343"/>
            <a:chExt cx="4082" cy="1071"/>
          </a:xfrm>
        </p:grpSpPr>
        <p:sp>
          <p:nvSpPr>
            <p:cNvPr id="14" name="矩形 13"/>
            <p:cNvSpPr/>
            <p:nvPr/>
          </p:nvSpPr>
          <p:spPr>
            <a:xfrm>
              <a:off x="14559" y="9763"/>
              <a:ext cx="3781" cy="651"/>
            </a:xfrm>
            <a:prstGeom prst="rect">
              <a:avLst/>
            </a:prstGeom>
          </p:spPr>
          <p:txBody>
            <a:bodyPr wrap="square" lIns="108000">
              <a:spAutoFit/>
            </a:bodyPr>
            <a:lstStyle/>
            <a:p>
              <a:pPr algn="ctr"/>
              <a:r>
                <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rPr>
                <a:t>装备中国  装备世界</a:t>
              </a:r>
              <a:endPar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endParaRPr>
            </a:p>
          </p:txBody>
        </p:sp>
        <p:pic>
          <p:nvPicPr>
            <p:cNvPr id="13" name="图片 12" descr="TBEA 2"/>
            <p:cNvPicPr>
              <a:picLocks noChangeAspect="1"/>
            </p:cNvPicPr>
            <p:nvPr/>
          </p:nvPicPr>
          <p:blipFill>
            <a:blip r:embed="rId2" cstate="print"/>
            <a:stretch>
              <a:fillRect/>
            </a:stretch>
          </p:blipFill>
          <p:spPr>
            <a:xfrm>
              <a:off x="14261" y="9343"/>
              <a:ext cx="4082" cy="357"/>
            </a:xfrm>
            <a:prstGeom prst="rect">
              <a:avLst/>
            </a:prstGeom>
          </p:spPr>
        </p:pic>
      </p:grpSp>
      <p:sp>
        <p:nvSpPr>
          <p:cNvPr id="7" name="矩形 6"/>
          <p:cNvSpPr/>
          <p:nvPr userDrawn="1"/>
        </p:nvSpPr>
        <p:spPr>
          <a:xfrm>
            <a:off x="227330" y="635"/>
            <a:ext cx="319405" cy="1120775"/>
          </a:xfrm>
          <a:prstGeom prst="rect">
            <a:avLst/>
          </a:prstGeom>
          <a:gradFill>
            <a:gsLst>
              <a:gs pos="0">
                <a:srgbClr val="1643E6"/>
              </a:gs>
              <a:gs pos="100000">
                <a:srgbClr val="72BBF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ïs1iďè"/>
          <p:cNvSpPr txBox="1"/>
          <p:nvPr userDrawn="1"/>
        </p:nvSpPr>
        <p:spPr>
          <a:xfrm>
            <a:off x="213360" y="259715"/>
            <a:ext cx="409575" cy="666115"/>
          </a:xfrm>
          <a:prstGeom prst="rect">
            <a:avLst/>
          </a:prstGeom>
          <a:noFill/>
        </p:spPr>
        <p:txBody>
          <a:bodyPr wrap="square" rtlCol="0" anchor="ctr">
            <a:noAutofit/>
          </a:bodyPr>
          <a:lstStyle/>
          <a:p>
            <a:pPr algn="ctr"/>
            <a:r>
              <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rPr>
              <a:t>衡变印记</a:t>
            </a:r>
            <a:endPar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幻灯片">
    <p:bg>
      <p:bgPr>
        <a:gradFill>
          <a:gsLst>
            <a:gs pos="0">
              <a:schemeClr val="accent1">
                <a:lumMod val="5000"/>
                <a:lumOff val="95000"/>
              </a:schemeClr>
            </a:gs>
            <a:gs pos="100000">
              <a:schemeClr val="bg1">
                <a:lumMod val="85000"/>
              </a:schemeClr>
            </a:gs>
          </a:gsLst>
          <a:lin ang="5400000" scaled="0"/>
        </a:gradFill>
        <a:effectLst/>
      </p:bgPr>
    </p:bg>
    <p:spTree>
      <p:nvGrpSpPr>
        <p:cNvPr id="1" name=""/>
        <p:cNvGrpSpPr/>
        <p:nvPr/>
      </p:nvGrpSpPr>
      <p:grpSpPr>
        <a:xfrm>
          <a:off x="0" y="0"/>
          <a:ext cx="0" cy="0"/>
          <a:chOff x="0" y="0"/>
          <a:chExt cx="0" cy="0"/>
        </a:xfrm>
      </p:grpSpPr>
      <p:grpSp>
        <p:nvGrpSpPr>
          <p:cNvPr id="2" name="组合 1"/>
          <p:cNvGrpSpPr/>
          <p:nvPr userDrawn="1"/>
        </p:nvGrpSpPr>
        <p:grpSpPr>
          <a:xfrm>
            <a:off x="10109200" y="6126480"/>
            <a:ext cx="1538605" cy="403387"/>
            <a:chOff x="14261" y="9343"/>
            <a:chExt cx="4082" cy="1071"/>
          </a:xfrm>
        </p:grpSpPr>
        <p:sp>
          <p:nvSpPr>
            <p:cNvPr id="14" name="矩形 13"/>
            <p:cNvSpPr/>
            <p:nvPr/>
          </p:nvSpPr>
          <p:spPr>
            <a:xfrm>
              <a:off x="14559" y="9763"/>
              <a:ext cx="3781" cy="651"/>
            </a:xfrm>
            <a:prstGeom prst="rect">
              <a:avLst/>
            </a:prstGeom>
          </p:spPr>
          <p:txBody>
            <a:bodyPr wrap="square" lIns="108000">
              <a:spAutoFit/>
            </a:bodyPr>
            <a:lstStyle/>
            <a:p>
              <a:pPr algn="ctr"/>
              <a:r>
                <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rPr>
                <a:t>装备中国  装备世界</a:t>
              </a:r>
              <a:endPar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endParaRPr>
            </a:p>
          </p:txBody>
        </p:sp>
        <p:pic>
          <p:nvPicPr>
            <p:cNvPr id="13" name="图片 12" descr="TBEA 2"/>
            <p:cNvPicPr>
              <a:picLocks noChangeAspect="1"/>
            </p:cNvPicPr>
            <p:nvPr/>
          </p:nvPicPr>
          <p:blipFill>
            <a:blip r:embed="rId2" cstate="print"/>
            <a:stretch>
              <a:fillRect/>
            </a:stretch>
          </p:blipFill>
          <p:spPr>
            <a:xfrm>
              <a:off x="14261" y="9343"/>
              <a:ext cx="4082" cy="357"/>
            </a:xfrm>
            <a:prstGeom prst="rect">
              <a:avLst/>
            </a:prstGeom>
          </p:spPr>
        </p:pic>
      </p:grpSp>
      <p:sp>
        <p:nvSpPr>
          <p:cNvPr id="4" name="矩形 3"/>
          <p:cNvSpPr/>
          <p:nvPr userDrawn="1"/>
        </p:nvSpPr>
        <p:spPr>
          <a:xfrm>
            <a:off x="227330" y="635"/>
            <a:ext cx="319405" cy="1120775"/>
          </a:xfrm>
          <a:prstGeom prst="rect">
            <a:avLst/>
          </a:prstGeom>
          <a:gradFill>
            <a:gsLst>
              <a:gs pos="0">
                <a:srgbClr val="1643E6"/>
              </a:gs>
              <a:gs pos="100000">
                <a:srgbClr val="72BBF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ïs1iďè"/>
          <p:cNvSpPr txBox="1"/>
          <p:nvPr userDrawn="1"/>
        </p:nvSpPr>
        <p:spPr>
          <a:xfrm>
            <a:off x="213360" y="259715"/>
            <a:ext cx="409575" cy="666115"/>
          </a:xfrm>
          <a:prstGeom prst="rect">
            <a:avLst/>
          </a:prstGeom>
          <a:noFill/>
        </p:spPr>
        <p:txBody>
          <a:bodyPr wrap="square" rtlCol="0" anchor="ctr">
            <a:noAutofit/>
          </a:bodyPr>
          <a:lstStyle/>
          <a:p>
            <a:pPr algn="ctr"/>
            <a:r>
              <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rPr>
              <a:t>衡变印记</a:t>
            </a:r>
            <a:endPar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endParaRPr>
          </a:p>
        </p:txBody>
      </p:sp>
      <p:sp>
        <p:nvSpPr>
          <p:cNvPr id="7" name="矩形 6"/>
          <p:cNvSpPr/>
          <p:nvPr userDrawn="1"/>
        </p:nvSpPr>
        <p:spPr>
          <a:xfrm flipH="1">
            <a:off x="217805" y="1140460"/>
            <a:ext cx="278130" cy="577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tIns="108000" rIns="72000" rtlCol="0" anchor="b" anchorCtr="0"/>
          <a:lstStyle/>
          <a:p>
            <a:pPr algn="l"/>
            <a:endParaRPr lang="en-US" altLang="zh-CN" sz="1000" b="1" spc="100" dirty="0" smtClean="0">
              <a:ln w="28575">
                <a:noFill/>
                <a:prstDash val="solid"/>
              </a:ln>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bg>
      <p:bgPr>
        <a:gradFill>
          <a:gsLst>
            <a:gs pos="0">
              <a:schemeClr val="accent1">
                <a:lumMod val="5000"/>
                <a:lumOff val="95000"/>
              </a:schemeClr>
            </a:gs>
            <a:gs pos="100000">
              <a:schemeClr val="bg1">
                <a:lumMod val="85000"/>
              </a:schemeClr>
            </a:gs>
          </a:gsLst>
          <a:lin ang="5400000" scaled="0"/>
        </a:gradFill>
        <a:effectLst/>
      </p:bgPr>
    </p:bg>
    <p:spTree>
      <p:nvGrpSpPr>
        <p:cNvPr id="1" name=""/>
        <p:cNvGrpSpPr/>
        <p:nvPr/>
      </p:nvGrpSpPr>
      <p:grpSpPr>
        <a:xfrm>
          <a:off x="0" y="0"/>
          <a:ext cx="0" cy="0"/>
          <a:chOff x="0" y="0"/>
          <a:chExt cx="0" cy="0"/>
        </a:xfrm>
      </p:grpSpPr>
      <p:grpSp>
        <p:nvGrpSpPr>
          <p:cNvPr id="2" name="组合 1"/>
          <p:cNvGrpSpPr/>
          <p:nvPr userDrawn="1"/>
        </p:nvGrpSpPr>
        <p:grpSpPr>
          <a:xfrm>
            <a:off x="10109200" y="6126480"/>
            <a:ext cx="1538605" cy="403387"/>
            <a:chOff x="14261" y="9343"/>
            <a:chExt cx="4082" cy="1071"/>
          </a:xfrm>
        </p:grpSpPr>
        <p:sp>
          <p:nvSpPr>
            <p:cNvPr id="14" name="矩形 13"/>
            <p:cNvSpPr/>
            <p:nvPr/>
          </p:nvSpPr>
          <p:spPr>
            <a:xfrm>
              <a:off x="14559" y="9763"/>
              <a:ext cx="3781" cy="651"/>
            </a:xfrm>
            <a:prstGeom prst="rect">
              <a:avLst/>
            </a:prstGeom>
          </p:spPr>
          <p:txBody>
            <a:bodyPr wrap="square" lIns="108000">
              <a:spAutoFit/>
            </a:bodyPr>
            <a:lstStyle/>
            <a:p>
              <a:pPr algn="ctr"/>
              <a:r>
                <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rPr>
                <a:t>装备中国  装备世界</a:t>
              </a:r>
              <a:endPar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endParaRPr>
            </a:p>
          </p:txBody>
        </p:sp>
        <p:pic>
          <p:nvPicPr>
            <p:cNvPr id="13" name="图片 12" descr="TBEA 2"/>
            <p:cNvPicPr>
              <a:picLocks noChangeAspect="1"/>
            </p:cNvPicPr>
            <p:nvPr/>
          </p:nvPicPr>
          <p:blipFill>
            <a:blip r:embed="rId2" cstate="print"/>
            <a:stretch>
              <a:fillRect/>
            </a:stretch>
          </p:blipFill>
          <p:spPr>
            <a:xfrm>
              <a:off x="14261" y="9343"/>
              <a:ext cx="4082" cy="35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758" y="1600571"/>
            <a:ext cx="5386202" cy="4527011"/>
          </a:xfrm>
        </p:spPr>
        <p:txBody>
          <a:bodyPr/>
          <a:lstStyle>
            <a:lvl1pPr>
              <a:defRPr sz="34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9215" y="1600571"/>
            <a:ext cx="5386202" cy="4527011"/>
          </a:xfrm>
        </p:spPr>
        <p:txBody>
          <a:bodyPr/>
          <a:lstStyle>
            <a:lvl1pPr>
              <a:defRPr sz="34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535469"/>
            <a:ext cx="5388320" cy="639910"/>
          </a:xfrm>
        </p:spPr>
        <p:txBody>
          <a:bodyPr anchor="b"/>
          <a:lstStyle>
            <a:lvl1pPr marL="0" indent="0">
              <a:buNone/>
              <a:defRPr sz="2900" b="1"/>
            </a:lvl1pPr>
            <a:lvl2pPr marL="544195" indent="0">
              <a:buNone/>
              <a:defRPr sz="2400" b="1"/>
            </a:lvl2pPr>
            <a:lvl3pPr marL="1089025" indent="0">
              <a:buNone/>
              <a:defRPr sz="2100" b="1"/>
            </a:lvl3pPr>
            <a:lvl4pPr marL="1633220" indent="0">
              <a:buNone/>
              <a:defRPr sz="1900" b="1"/>
            </a:lvl4pPr>
            <a:lvl5pPr marL="2177415" indent="0">
              <a:buNone/>
              <a:defRPr sz="1900" b="1"/>
            </a:lvl5pPr>
            <a:lvl6pPr marL="2721610" indent="0">
              <a:buNone/>
              <a:defRPr sz="1900" b="1"/>
            </a:lvl6pPr>
            <a:lvl7pPr marL="3266440" indent="0">
              <a:buNone/>
              <a:defRPr sz="1900" b="1"/>
            </a:lvl7pPr>
            <a:lvl8pPr marL="3810635" indent="0">
              <a:buNone/>
              <a:defRPr sz="1900" b="1"/>
            </a:lvl8pPr>
            <a:lvl9pPr marL="4354830" indent="0">
              <a:buNone/>
              <a:defRPr sz="19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759" y="2175378"/>
            <a:ext cx="5388320"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4980" y="1535469"/>
            <a:ext cx="5390436" cy="639910"/>
          </a:xfrm>
        </p:spPr>
        <p:txBody>
          <a:bodyPr anchor="b"/>
          <a:lstStyle>
            <a:lvl1pPr marL="0" indent="0">
              <a:buNone/>
              <a:defRPr sz="2900" b="1"/>
            </a:lvl1pPr>
            <a:lvl2pPr marL="544195" indent="0">
              <a:buNone/>
              <a:defRPr sz="2400" b="1"/>
            </a:lvl2pPr>
            <a:lvl3pPr marL="1089025" indent="0">
              <a:buNone/>
              <a:defRPr sz="2100" b="1"/>
            </a:lvl3pPr>
            <a:lvl4pPr marL="1633220" indent="0">
              <a:buNone/>
              <a:defRPr sz="1900" b="1"/>
            </a:lvl4pPr>
            <a:lvl5pPr marL="2177415" indent="0">
              <a:buNone/>
              <a:defRPr sz="1900" b="1"/>
            </a:lvl5pPr>
            <a:lvl6pPr marL="2721610" indent="0">
              <a:buNone/>
              <a:defRPr sz="1900" b="1"/>
            </a:lvl6pPr>
            <a:lvl7pPr marL="3266440" indent="0">
              <a:buNone/>
              <a:defRPr sz="1900" b="1"/>
            </a:lvl7pPr>
            <a:lvl8pPr marL="3810635" indent="0">
              <a:buNone/>
              <a:defRPr sz="1900" b="1"/>
            </a:lvl8pPr>
            <a:lvl9pPr marL="4354830" indent="0">
              <a:buNone/>
              <a:defRPr sz="19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4980" y="2175378"/>
            <a:ext cx="539043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60" y="273114"/>
            <a:ext cx="4012129" cy="1162319"/>
          </a:xfrm>
        </p:spPr>
        <p:txBody>
          <a:bodyPr anchor="b"/>
          <a:lstStyle>
            <a:lvl1pPr algn="l">
              <a:defRPr sz="24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975" y="273114"/>
            <a:ext cx="6817442" cy="5854468"/>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760" y="1435433"/>
            <a:ext cx="4012129" cy="4692150"/>
          </a:xfrm>
        </p:spPr>
        <p:txBody>
          <a:bodyPr/>
          <a:lstStyle>
            <a:lvl1pPr marL="0" indent="0">
              <a:buNone/>
              <a:defRPr sz="1600"/>
            </a:lvl1pPr>
            <a:lvl2pPr marL="544195" indent="0">
              <a:buNone/>
              <a:defRPr sz="1400"/>
            </a:lvl2pPr>
            <a:lvl3pPr marL="1089025" indent="0">
              <a:buNone/>
              <a:defRPr sz="1200"/>
            </a:lvl3pPr>
            <a:lvl4pPr marL="1633220" indent="0">
              <a:buNone/>
              <a:defRPr sz="1100"/>
            </a:lvl4pPr>
            <a:lvl5pPr marL="2177415" indent="0">
              <a:buNone/>
              <a:defRPr sz="1100"/>
            </a:lvl5pPr>
            <a:lvl6pPr marL="2721610" indent="0">
              <a:buNone/>
              <a:defRPr sz="1100"/>
            </a:lvl6pPr>
            <a:lvl7pPr marL="3266440" indent="0">
              <a:buNone/>
              <a:defRPr sz="1100"/>
            </a:lvl7pPr>
            <a:lvl8pPr marL="3810635" indent="0">
              <a:buNone/>
              <a:defRPr sz="1100"/>
            </a:lvl8pPr>
            <a:lvl9pPr marL="4354830" indent="0">
              <a:buNone/>
              <a:defRPr sz="11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1712"/>
            <a:ext cx="7317105" cy="566869"/>
          </a:xfrm>
        </p:spPr>
        <p:txBody>
          <a:bodyPr anchor="b"/>
          <a:lstStyle>
            <a:lvl1pPr algn="l">
              <a:defRPr sz="24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40" y="612917"/>
            <a:ext cx="7317105" cy="4115753"/>
          </a:xfrm>
        </p:spPr>
        <p:txBody>
          <a:bodyPr/>
          <a:lstStyle>
            <a:lvl1pPr marL="0" indent="0">
              <a:buNone/>
              <a:defRPr sz="3800"/>
            </a:lvl1pPr>
            <a:lvl2pPr marL="544195" indent="0">
              <a:buNone/>
              <a:defRPr sz="3400"/>
            </a:lvl2pPr>
            <a:lvl3pPr marL="1089025" indent="0">
              <a:buNone/>
              <a:defRPr sz="2900"/>
            </a:lvl3pPr>
            <a:lvl4pPr marL="1633220" indent="0">
              <a:buNone/>
              <a:defRPr sz="2400"/>
            </a:lvl4pPr>
            <a:lvl5pPr marL="2177415" indent="0">
              <a:buNone/>
              <a:defRPr sz="2400"/>
            </a:lvl5pPr>
            <a:lvl6pPr marL="2721610" indent="0">
              <a:buNone/>
              <a:defRPr sz="2400"/>
            </a:lvl6pPr>
            <a:lvl7pPr marL="3266440" indent="0">
              <a:buNone/>
              <a:defRPr sz="2400"/>
            </a:lvl7pPr>
            <a:lvl8pPr marL="3810635" indent="0">
              <a:buNone/>
              <a:defRPr sz="2400"/>
            </a:lvl8pPr>
            <a:lvl9pPr marL="4354830" indent="0">
              <a:buNone/>
              <a:defRPr sz="2400"/>
            </a:lvl9pPr>
          </a:lstStyle>
          <a:p>
            <a:endParaRPr lang="zh-CN" altLang="en-US"/>
          </a:p>
        </p:txBody>
      </p:sp>
      <p:sp>
        <p:nvSpPr>
          <p:cNvPr id="4" name="文本占位符 3"/>
          <p:cNvSpPr>
            <a:spLocks noGrp="1"/>
          </p:cNvSpPr>
          <p:nvPr>
            <p:ph type="body" sz="half" idx="2"/>
          </p:nvPr>
        </p:nvSpPr>
        <p:spPr>
          <a:xfrm>
            <a:off x="2390340" y="5368582"/>
            <a:ext cx="7317105" cy="805048"/>
          </a:xfrm>
        </p:spPr>
        <p:txBody>
          <a:bodyPr/>
          <a:lstStyle>
            <a:lvl1pPr marL="0" indent="0">
              <a:buNone/>
              <a:defRPr sz="1600"/>
            </a:lvl1pPr>
            <a:lvl2pPr marL="544195" indent="0">
              <a:buNone/>
              <a:defRPr sz="1400"/>
            </a:lvl2pPr>
            <a:lvl3pPr marL="1089025" indent="0">
              <a:buNone/>
              <a:defRPr sz="1200"/>
            </a:lvl3pPr>
            <a:lvl4pPr marL="1633220" indent="0">
              <a:buNone/>
              <a:defRPr sz="1100"/>
            </a:lvl4pPr>
            <a:lvl5pPr marL="2177415" indent="0">
              <a:buNone/>
              <a:defRPr sz="1100"/>
            </a:lvl5pPr>
            <a:lvl6pPr marL="2721610" indent="0">
              <a:buNone/>
              <a:defRPr sz="1100"/>
            </a:lvl6pPr>
            <a:lvl7pPr marL="3266440" indent="0">
              <a:buNone/>
              <a:defRPr sz="1100"/>
            </a:lvl7pPr>
            <a:lvl8pPr marL="3810635" indent="0">
              <a:buNone/>
              <a:defRPr sz="1100"/>
            </a:lvl8pPr>
            <a:lvl9pPr marL="4354830" indent="0">
              <a:buNone/>
              <a:defRPr sz="11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1502" y="274703"/>
            <a:ext cx="2743914" cy="585288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759" y="274703"/>
            <a:ext cx="8028490" cy="585288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4" name="矩形 23"/>
          <p:cNvSpPr/>
          <p:nvPr userDrawn="1"/>
        </p:nvSpPr>
        <p:spPr>
          <a:xfrm>
            <a:off x="0" y="0"/>
            <a:ext cx="12195175" cy="6859589"/>
          </a:xfrm>
          <a:prstGeom prst="rect">
            <a:avLst/>
          </a:prstGeom>
          <a:gradFill>
            <a:gsLst>
              <a:gs pos="0">
                <a:schemeClr val="accent1">
                  <a:lumMod val="5000"/>
                  <a:lumOff val="9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9" name="组合 68"/>
          <p:cNvGrpSpPr/>
          <p:nvPr userDrawn="1"/>
        </p:nvGrpSpPr>
        <p:grpSpPr>
          <a:xfrm rot="944700">
            <a:off x="4735900" y="-765861"/>
            <a:ext cx="13194863" cy="13202472"/>
            <a:chOff x="2363550" y="-782257"/>
            <a:chExt cx="10479342" cy="10485385"/>
          </a:xfrm>
        </p:grpSpPr>
        <p:sp>
          <p:nvSpPr>
            <p:cNvPr id="70" name="任意多边形: 形状 69"/>
            <p:cNvSpPr/>
            <p:nvPr/>
          </p:nvSpPr>
          <p:spPr>
            <a:xfrm rot="7241250">
              <a:off x="3685108" y="-221771"/>
              <a:ext cx="4172451" cy="41153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1" name="任意多边形: 形状 70"/>
            <p:cNvSpPr/>
            <p:nvPr/>
          </p:nvSpPr>
          <p:spPr>
            <a:xfrm rot="7229209">
              <a:off x="3653570" y="-235044"/>
              <a:ext cx="4322759" cy="42668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2" name="任意多边形: 形状 71"/>
            <p:cNvSpPr/>
            <p:nvPr/>
          </p:nvSpPr>
          <p:spPr>
            <a:xfrm rot="7217168">
              <a:off x="3622032" y="-248317"/>
              <a:ext cx="4473067" cy="44183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3" name="任意多边形: 形状 72"/>
            <p:cNvSpPr/>
            <p:nvPr/>
          </p:nvSpPr>
          <p:spPr>
            <a:xfrm rot="7205126">
              <a:off x="3590495" y="-261590"/>
              <a:ext cx="4623375" cy="45699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4" name="任意多边形: 形状 73"/>
            <p:cNvSpPr/>
            <p:nvPr/>
          </p:nvSpPr>
          <p:spPr>
            <a:xfrm rot="7193085">
              <a:off x="3558957" y="-274863"/>
              <a:ext cx="4773683" cy="472142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5" name="任意多边形: 形状 74"/>
            <p:cNvSpPr/>
            <p:nvPr/>
          </p:nvSpPr>
          <p:spPr>
            <a:xfrm rot="7181044">
              <a:off x="3527420" y="-288136"/>
              <a:ext cx="4923991" cy="487294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6" name="任意多边形: 形状 75"/>
            <p:cNvSpPr/>
            <p:nvPr/>
          </p:nvSpPr>
          <p:spPr>
            <a:xfrm rot="7169003">
              <a:off x="3495882" y="-301409"/>
              <a:ext cx="5074299" cy="50244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7" name="任意多边形: 形状 76"/>
            <p:cNvSpPr/>
            <p:nvPr/>
          </p:nvSpPr>
          <p:spPr>
            <a:xfrm rot="7156961">
              <a:off x="3464344" y="-314682"/>
              <a:ext cx="5224607" cy="51759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8" name="任意多边形: 形状 77"/>
            <p:cNvSpPr/>
            <p:nvPr/>
          </p:nvSpPr>
          <p:spPr>
            <a:xfrm rot="7144920">
              <a:off x="3432807" y="-327955"/>
              <a:ext cx="5374915" cy="53275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79" name="任意多边形: 形状 78"/>
            <p:cNvSpPr/>
            <p:nvPr/>
          </p:nvSpPr>
          <p:spPr>
            <a:xfrm rot="7132879">
              <a:off x="3401269" y="-341228"/>
              <a:ext cx="5525223" cy="54790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0" name="任意多边形: 形状 79"/>
            <p:cNvSpPr/>
            <p:nvPr/>
          </p:nvSpPr>
          <p:spPr>
            <a:xfrm rot="7120838">
              <a:off x="3369732" y="-354501"/>
              <a:ext cx="5675531" cy="56305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1" name="任意多边形: 形状 80"/>
            <p:cNvSpPr/>
            <p:nvPr/>
          </p:nvSpPr>
          <p:spPr>
            <a:xfrm rot="7108796">
              <a:off x="3338194" y="-367774"/>
              <a:ext cx="5825839" cy="57820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2" name="任意多边形: 形状 81"/>
            <p:cNvSpPr/>
            <p:nvPr/>
          </p:nvSpPr>
          <p:spPr>
            <a:xfrm rot="7096755">
              <a:off x="3306656" y="-381047"/>
              <a:ext cx="5976146" cy="59336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3" name="任意多边形: 形状 82"/>
            <p:cNvSpPr/>
            <p:nvPr/>
          </p:nvSpPr>
          <p:spPr>
            <a:xfrm rot="7084714">
              <a:off x="3275119" y="-394320"/>
              <a:ext cx="6126454" cy="608514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4" name="任意多边形: 形状 83"/>
            <p:cNvSpPr/>
            <p:nvPr/>
          </p:nvSpPr>
          <p:spPr>
            <a:xfrm rot="7072672">
              <a:off x="3243581" y="-407593"/>
              <a:ext cx="6276763" cy="623666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5" name="任意多边形: 形状 84"/>
            <p:cNvSpPr/>
            <p:nvPr/>
          </p:nvSpPr>
          <p:spPr>
            <a:xfrm rot="7060631">
              <a:off x="3212043" y="-420865"/>
              <a:ext cx="6427070" cy="638819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6" name="任意多边形: 形状 85"/>
            <p:cNvSpPr/>
            <p:nvPr/>
          </p:nvSpPr>
          <p:spPr>
            <a:xfrm rot="7048590">
              <a:off x="3180506" y="-434138"/>
              <a:ext cx="6577378" cy="653971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7" name="任意多边形: 形状 86"/>
            <p:cNvSpPr/>
            <p:nvPr/>
          </p:nvSpPr>
          <p:spPr>
            <a:xfrm rot="7036549">
              <a:off x="3148968" y="-447411"/>
              <a:ext cx="6727686" cy="669123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8" name="任意多边形: 形状 87"/>
            <p:cNvSpPr/>
            <p:nvPr/>
          </p:nvSpPr>
          <p:spPr>
            <a:xfrm rot="7024507">
              <a:off x="3117431" y="-460684"/>
              <a:ext cx="6877994" cy="684276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89" name="任意多边形: 形状 88"/>
            <p:cNvSpPr/>
            <p:nvPr/>
          </p:nvSpPr>
          <p:spPr>
            <a:xfrm rot="7012466">
              <a:off x="3085893" y="-473957"/>
              <a:ext cx="7028302" cy="699428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0" name="任意多边形: 形状 89"/>
            <p:cNvSpPr/>
            <p:nvPr/>
          </p:nvSpPr>
          <p:spPr>
            <a:xfrm rot="7000425">
              <a:off x="3054355" y="-487230"/>
              <a:ext cx="7178610" cy="714581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1" name="任意多边形: 形状 90"/>
            <p:cNvSpPr/>
            <p:nvPr/>
          </p:nvSpPr>
          <p:spPr>
            <a:xfrm rot="6988384">
              <a:off x="3022818" y="-500503"/>
              <a:ext cx="7328918" cy="729733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2" name="任意多边形: 形状 91"/>
            <p:cNvSpPr/>
            <p:nvPr/>
          </p:nvSpPr>
          <p:spPr>
            <a:xfrm rot="6976342">
              <a:off x="2991280" y="-513776"/>
              <a:ext cx="7479226" cy="744885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3" name="任意多边形: 形状 92"/>
            <p:cNvSpPr/>
            <p:nvPr/>
          </p:nvSpPr>
          <p:spPr>
            <a:xfrm rot="6964301">
              <a:off x="2959743" y="-527049"/>
              <a:ext cx="7629534" cy="760038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4" name="任意多边形: 形状 93"/>
            <p:cNvSpPr/>
            <p:nvPr/>
          </p:nvSpPr>
          <p:spPr>
            <a:xfrm rot="6952260">
              <a:off x="2928205" y="-540322"/>
              <a:ext cx="7779842" cy="775190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5" name="任意多边形: 形状 94"/>
            <p:cNvSpPr/>
            <p:nvPr/>
          </p:nvSpPr>
          <p:spPr>
            <a:xfrm rot="6940218">
              <a:off x="2896667" y="-553595"/>
              <a:ext cx="7930150" cy="790343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6" name="任意多边形: 形状 95"/>
            <p:cNvSpPr/>
            <p:nvPr/>
          </p:nvSpPr>
          <p:spPr>
            <a:xfrm rot="6928177">
              <a:off x="2865130" y="-566868"/>
              <a:ext cx="8080458" cy="805495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7" name="任意多边形: 形状 96"/>
            <p:cNvSpPr/>
            <p:nvPr/>
          </p:nvSpPr>
          <p:spPr>
            <a:xfrm rot="6916136">
              <a:off x="2833592" y="-580141"/>
              <a:ext cx="8230766" cy="820648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8" name="任意多边形: 形状 97"/>
            <p:cNvSpPr/>
            <p:nvPr/>
          </p:nvSpPr>
          <p:spPr>
            <a:xfrm rot="6904095">
              <a:off x="2802055" y="-593414"/>
              <a:ext cx="8381074" cy="835800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99" name="任意多边形: 形状 98"/>
            <p:cNvSpPr/>
            <p:nvPr/>
          </p:nvSpPr>
          <p:spPr>
            <a:xfrm rot="6892053">
              <a:off x="2770517" y="-606687"/>
              <a:ext cx="8531382" cy="85095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0" name="任意多边形: 形状 99"/>
            <p:cNvSpPr/>
            <p:nvPr/>
          </p:nvSpPr>
          <p:spPr>
            <a:xfrm rot="6880012">
              <a:off x="2738979" y="-619960"/>
              <a:ext cx="8681689" cy="86610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1" name="任意多边形: 形状 100"/>
            <p:cNvSpPr/>
            <p:nvPr/>
          </p:nvSpPr>
          <p:spPr>
            <a:xfrm rot="6867971">
              <a:off x="2707442" y="-633233"/>
              <a:ext cx="8831997" cy="88125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2" name="任意多边形: 形状 101"/>
            <p:cNvSpPr/>
            <p:nvPr/>
          </p:nvSpPr>
          <p:spPr>
            <a:xfrm rot="6855930">
              <a:off x="2675904" y="-646506"/>
              <a:ext cx="8982305" cy="89641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3" name="任意多边形: 形状 102"/>
            <p:cNvSpPr/>
            <p:nvPr/>
          </p:nvSpPr>
          <p:spPr>
            <a:xfrm rot="6843888">
              <a:off x="2644366" y="-659778"/>
              <a:ext cx="9132613" cy="911562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4" name="任意多边形: 形状 103"/>
            <p:cNvSpPr/>
            <p:nvPr/>
          </p:nvSpPr>
          <p:spPr>
            <a:xfrm rot="6831847">
              <a:off x="2612829" y="-673051"/>
              <a:ext cx="9282921" cy="926714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5" name="任意多边形: 形状 104"/>
            <p:cNvSpPr/>
            <p:nvPr/>
          </p:nvSpPr>
          <p:spPr>
            <a:xfrm rot="6819806">
              <a:off x="2581291" y="-686324"/>
              <a:ext cx="9433229" cy="94186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6" name="任意多边形: 形状 105"/>
            <p:cNvSpPr/>
            <p:nvPr/>
          </p:nvSpPr>
          <p:spPr>
            <a:xfrm rot="6807764">
              <a:off x="2549754" y="-699597"/>
              <a:ext cx="9583538" cy="95701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7" name="任意多边形: 形状 106"/>
            <p:cNvSpPr/>
            <p:nvPr/>
          </p:nvSpPr>
          <p:spPr>
            <a:xfrm rot="6795723">
              <a:off x="2518216" y="-712870"/>
              <a:ext cx="9733845" cy="97217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8" name="任意多边形: 形状 107"/>
            <p:cNvSpPr/>
            <p:nvPr/>
          </p:nvSpPr>
          <p:spPr>
            <a:xfrm rot="6783682">
              <a:off x="2486678" y="-726143"/>
              <a:ext cx="9884153" cy="98732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09" name="任意多边形: 形状 108"/>
            <p:cNvSpPr/>
            <p:nvPr/>
          </p:nvSpPr>
          <p:spPr>
            <a:xfrm rot="6771641">
              <a:off x="2455141" y="-739416"/>
              <a:ext cx="10034461" cy="100247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0" name="任意多边形: 形状 109"/>
            <p:cNvSpPr/>
            <p:nvPr/>
          </p:nvSpPr>
          <p:spPr>
            <a:xfrm rot="6759599">
              <a:off x="2423603" y="-752689"/>
              <a:ext cx="10184769" cy="101762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1" name="任意多边形: 形状 110"/>
            <p:cNvSpPr/>
            <p:nvPr/>
          </p:nvSpPr>
          <p:spPr>
            <a:xfrm rot="6747558">
              <a:off x="2392066" y="-765962"/>
              <a:ext cx="10335077" cy="103278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2" name="任意多边形: 形状 111"/>
            <p:cNvSpPr/>
            <p:nvPr/>
          </p:nvSpPr>
          <p:spPr>
            <a:xfrm rot="6735517">
              <a:off x="2360528" y="-779235"/>
              <a:ext cx="10485385" cy="1047934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 name="connsiteX0-193" fmla="*/ 2445223 w 4549901"/>
                <a:gd name="connsiteY0-194" fmla="*/ 489486 h 4291021"/>
                <a:gd name="connsiteX1-195" fmla="*/ 3479839 w 4549901"/>
                <a:gd name="connsiteY1-196" fmla="*/ 310887 h 4291021"/>
                <a:gd name="connsiteX2-197" fmla="*/ 4361295 w 4549901"/>
                <a:gd name="connsiteY2-198" fmla="*/ 793286 h 4291021"/>
                <a:gd name="connsiteX3-199" fmla="*/ 4519814 w 4549901"/>
                <a:gd name="connsiteY3-200" fmla="*/ 2301311 h 4291021"/>
                <a:gd name="connsiteX4-201" fmla="*/ 4402280 w 4549901"/>
                <a:gd name="connsiteY4-202" fmla="*/ 3737664 h 4291021"/>
                <a:gd name="connsiteX5-203" fmla="*/ 2625292 w 4549901"/>
                <a:gd name="connsiteY5-204" fmla="*/ 4219316 h 4291021"/>
                <a:gd name="connsiteX6-205" fmla="*/ 609715 w 4549901"/>
                <a:gd name="connsiteY6-206" fmla="*/ 2403950 h 4291021"/>
                <a:gd name="connsiteX7-207" fmla="*/ 339471 w 4549901"/>
                <a:gd name="connsiteY7-208" fmla="*/ 258958 h 4291021"/>
                <a:gd name="connsiteX8-209" fmla="*/ 1403795 w 4549901"/>
                <a:gd name="connsiteY8-210" fmla="*/ 46175 h 4291021"/>
                <a:gd name="connsiteX9-211" fmla="*/ 2445223 w 4549901"/>
                <a:gd name="connsiteY9-212" fmla="*/ 489486 h 4291021"/>
                <a:gd name="connsiteX0-213" fmla="*/ 2445223 w 4549901"/>
                <a:gd name="connsiteY0-214" fmla="*/ 489486 h 4481214"/>
                <a:gd name="connsiteX1-215" fmla="*/ 3479839 w 4549901"/>
                <a:gd name="connsiteY1-216" fmla="*/ 310887 h 4481214"/>
                <a:gd name="connsiteX2-217" fmla="*/ 4361295 w 4549901"/>
                <a:gd name="connsiteY2-218" fmla="*/ 793286 h 4481214"/>
                <a:gd name="connsiteX3-219" fmla="*/ 4519814 w 4549901"/>
                <a:gd name="connsiteY3-220" fmla="*/ 2301311 h 4481214"/>
                <a:gd name="connsiteX4-221" fmla="*/ 4459393 w 4549901"/>
                <a:gd name="connsiteY4-222" fmla="*/ 4298522 h 4481214"/>
                <a:gd name="connsiteX5-223" fmla="*/ 2625292 w 4549901"/>
                <a:gd name="connsiteY5-224" fmla="*/ 4219316 h 4481214"/>
                <a:gd name="connsiteX6-225" fmla="*/ 609715 w 4549901"/>
                <a:gd name="connsiteY6-226" fmla="*/ 2403950 h 4481214"/>
                <a:gd name="connsiteX7-227" fmla="*/ 339471 w 4549901"/>
                <a:gd name="connsiteY7-228" fmla="*/ 258958 h 4481214"/>
                <a:gd name="connsiteX8-229" fmla="*/ 1403795 w 4549901"/>
                <a:gd name="connsiteY8-230" fmla="*/ 46175 h 4481214"/>
                <a:gd name="connsiteX9-231" fmla="*/ 2445223 w 4549901"/>
                <a:gd name="connsiteY9-232" fmla="*/ 489486 h 4481214"/>
                <a:gd name="connsiteX0-233" fmla="*/ 2445223 w 4549901"/>
                <a:gd name="connsiteY0-234" fmla="*/ 489486 h 4547277"/>
                <a:gd name="connsiteX1-235" fmla="*/ 3479839 w 4549901"/>
                <a:gd name="connsiteY1-236" fmla="*/ 310887 h 4547277"/>
                <a:gd name="connsiteX2-237" fmla="*/ 4361295 w 4549901"/>
                <a:gd name="connsiteY2-238" fmla="*/ 793286 h 4547277"/>
                <a:gd name="connsiteX3-239" fmla="*/ 4519814 w 4549901"/>
                <a:gd name="connsiteY3-240" fmla="*/ 2301311 h 4547277"/>
                <a:gd name="connsiteX4-241" fmla="*/ 4459393 w 4549901"/>
                <a:gd name="connsiteY4-242" fmla="*/ 4298522 h 4547277"/>
                <a:gd name="connsiteX5-243" fmla="*/ 2428711 w 4549901"/>
                <a:gd name="connsiteY5-244" fmla="*/ 4371363 h 4547277"/>
                <a:gd name="connsiteX6-245" fmla="*/ 609715 w 4549901"/>
                <a:gd name="connsiteY6-246" fmla="*/ 2403950 h 4547277"/>
                <a:gd name="connsiteX7-247" fmla="*/ 339471 w 4549901"/>
                <a:gd name="connsiteY7-248" fmla="*/ 258958 h 4547277"/>
                <a:gd name="connsiteX8-249" fmla="*/ 1403795 w 4549901"/>
                <a:gd name="connsiteY8-250" fmla="*/ 46175 h 4547277"/>
                <a:gd name="connsiteX9-251" fmla="*/ 2445223 w 4549901"/>
                <a:gd name="connsiteY9-252" fmla="*/ 489486 h 4547277"/>
                <a:gd name="connsiteX0-253" fmla="*/ 2472804 w 4549901"/>
                <a:gd name="connsiteY0-254" fmla="*/ 295644 h 4547277"/>
                <a:gd name="connsiteX1-255" fmla="*/ 3479839 w 4549901"/>
                <a:gd name="connsiteY1-256" fmla="*/ 310887 h 4547277"/>
                <a:gd name="connsiteX2-257" fmla="*/ 4361295 w 4549901"/>
                <a:gd name="connsiteY2-258" fmla="*/ 793286 h 4547277"/>
                <a:gd name="connsiteX3-259" fmla="*/ 4519814 w 4549901"/>
                <a:gd name="connsiteY3-260" fmla="*/ 2301311 h 4547277"/>
                <a:gd name="connsiteX4-261" fmla="*/ 4459393 w 4549901"/>
                <a:gd name="connsiteY4-262" fmla="*/ 4298522 h 4547277"/>
                <a:gd name="connsiteX5-263" fmla="*/ 2428711 w 4549901"/>
                <a:gd name="connsiteY5-264" fmla="*/ 4371363 h 4547277"/>
                <a:gd name="connsiteX6-265" fmla="*/ 609715 w 4549901"/>
                <a:gd name="connsiteY6-266" fmla="*/ 2403950 h 4547277"/>
                <a:gd name="connsiteX7-267" fmla="*/ 339471 w 4549901"/>
                <a:gd name="connsiteY7-268" fmla="*/ 258958 h 4547277"/>
                <a:gd name="connsiteX8-269" fmla="*/ 1403795 w 4549901"/>
                <a:gd name="connsiteY8-270" fmla="*/ 46175 h 4547277"/>
                <a:gd name="connsiteX9-271" fmla="*/ 2472804 w 4549901"/>
                <a:gd name="connsiteY9-272" fmla="*/ 295644 h 45472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549901" h="4547277">
                  <a:moveTo>
                    <a:pt x="2472804" y="295644"/>
                  </a:moveTo>
                  <a:cubicBezTo>
                    <a:pt x="2817416" y="378922"/>
                    <a:pt x="3160494" y="260254"/>
                    <a:pt x="3479839" y="310887"/>
                  </a:cubicBezTo>
                  <a:cubicBezTo>
                    <a:pt x="3799184" y="361520"/>
                    <a:pt x="4187966" y="461549"/>
                    <a:pt x="4361295" y="793286"/>
                  </a:cubicBezTo>
                  <a:cubicBezTo>
                    <a:pt x="4534624" y="1125023"/>
                    <a:pt x="4591135" y="1862642"/>
                    <a:pt x="4519814" y="2301311"/>
                  </a:cubicBezTo>
                  <a:cubicBezTo>
                    <a:pt x="4448493" y="2739980"/>
                    <a:pt x="4622217" y="3966812"/>
                    <a:pt x="4459393" y="4298522"/>
                  </a:cubicBezTo>
                  <a:cubicBezTo>
                    <a:pt x="4296569" y="4630232"/>
                    <a:pt x="3019077" y="4604878"/>
                    <a:pt x="2428711" y="4371363"/>
                  </a:cubicBezTo>
                  <a:cubicBezTo>
                    <a:pt x="1838345" y="4137848"/>
                    <a:pt x="1111905" y="3082105"/>
                    <a:pt x="609715" y="2403950"/>
                  </a:cubicBezTo>
                  <a:cubicBezTo>
                    <a:pt x="114188" y="1917001"/>
                    <a:pt x="-329640" y="1135209"/>
                    <a:pt x="339471" y="258958"/>
                  </a:cubicBezTo>
                  <a:cubicBezTo>
                    <a:pt x="465395" y="-102442"/>
                    <a:pt x="1052836" y="7754"/>
                    <a:pt x="1403795" y="46175"/>
                  </a:cubicBezTo>
                  <a:cubicBezTo>
                    <a:pt x="1754754" y="84596"/>
                    <a:pt x="1973465" y="202688"/>
                    <a:pt x="2472804" y="295644"/>
                  </a:cubicBezTo>
                  <a:close/>
                </a:path>
              </a:pathLst>
            </a:custGeom>
            <a:no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2" name="组合 211"/>
          <p:cNvGrpSpPr/>
          <p:nvPr userDrawn="1"/>
        </p:nvGrpSpPr>
        <p:grpSpPr>
          <a:xfrm rot="944700">
            <a:off x="7059528" y="624027"/>
            <a:ext cx="3503342" cy="3505804"/>
            <a:chOff x="2395696" y="-769592"/>
            <a:chExt cx="10327818" cy="10335077"/>
          </a:xfrm>
        </p:grpSpPr>
        <p:sp>
          <p:nvSpPr>
            <p:cNvPr id="213" name="任意多边形: 形状 212"/>
            <p:cNvSpPr/>
            <p:nvPr/>
          </p:nvSpPr>
          <p:spPr>
            <a:xfrm rot="7241250">
              <a:off x="3685108" y="-221771"/>
              <a:ext cx="4172451" cy="41153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4" name="任意多边形: 形状 213"/>
            <p:cNvSpPr/>
            <p:nvPr/>
          </p:nvSpPr>
          <p:spPr>
            <a:xfrm rot="7229209">
              <a:off x="3653570" y="-235044"/>
              <a:ext cx="4322759" cy="42668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5" name="任意多边形: 形状 214"/>
            <p:cNvSpPr/>
            <p:nvPr/>
          </p:nvSpPr>
          <p:spPr>
            <a:xfrm rot="7217168">
              <a:off x="3622032" y="-248317"/>
              <a:ext cx="4473067" cy="44183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6" name="任意多边形: 形状 215"/>
            <p:cNvSpPr/>
            <p:nvPr/>
          </p:nvSpPr>
          <p:spPr>
            <a:xfrm rot="7205126">
              <a:off x="3590495" y="-261590"/>
              <a:ext cx="4623375" cy="45699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7" name="任意多边形: 形状 216"/>
            <p:cNvSpPr/>
            <p:nvPr/>
          </p:nvSpPr>
          <p:spPr>
            <a:xfrm rot="7193085">
              <a:off x="3558957" y="-274863"/>
              <a:ext cx="4773683" cy="472142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8" name="任意多边形: 形状 217"/>
            <p:cNvSpPr/>
            <p:nvPr/>
          </p:nvSpPr>
          <p:spPr>
            <a:xfrm rot="7181044">
              <a:off x="3527420" y="-288136"/>
              <a:ext cx="4923991" cy="487294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9" name="任意多边形: 形状 218"/>
            <p:cNvSpPr/>
            <p:nvPr/>
          </p:nvSpPr>
          <p:spPr>
            <a:xfrm rot="7169003">
              <a:off x="3495882" y="-301409"/>
              <a:ext cx="5074299" cy="50244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0" name="任意多边形: 形状 219"/>
            <p:cNvSpPr/>
            <p:nvPr/>
          </p:nvSpPr>
          <p:spPr>
            <a:xfrm rot="7156961">
              <a:off x="3464344" y="-314682"/>
              <a:ext cx="5224607" cy="51759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1" name="任意多边形: 形状 220"/>
            <p:cNvSpPr/>
            <p:nvPr/>
          </p:nvSpPr>
          <p:spPr>
            <a:xfrm rot="7144920">
              <a:off x="3432807" y="-327955"/>
              <a:ext cx="5374915" cy="53275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2" name="任意多边形: 形状 221"/>
            <p:cNvSpPr/>
            <p:nvPr/>
          </p:nvSpPr>
          <p:spPr>
            <a:xfrm rot="7132879">
              <a:off x="3401269" y="-341228"/>
              <a:ext cx="5525223" cy="54790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3" name="任意多边形: 形状 222"/>
            <p:cNvSpPr/>
            <p:nvPr/>
          </p:nvSpPr>
          <p:spPr>
            <a:xfrm rot="7120838">
              <a:off x="3369732" y="-354501"/>
              <a:ext cx="5675531" cy="56305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4" name="任意多边形: 形状 223"/>
            <p:cNvSpPr/>
            <p:nvPr/>
          </p:nvSpPr>
          <p:spPr>
            <a:xfrm rot="7108796">
              <a:off x="3338194" y="-367774"/>
              <a:ext cx="5825839" cy="57820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5" name="任意多边形: 形状 224"/>
            <p:cNvSpPr/>
            <p:nvPr/>
          </p:nvSpPr>
          <p:spPr>
            <a:xfrm rot="7096755">
              <a:off x="3306656" y="-381047"/>
              <a:ext cx="5976146" cy="59336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6" name="任意多边形: 形状 225"/>
            <p:cNvSpPr/>
            <p:nvPr/>
          </p:nvSpPr>
          <p:spPr>
            <a:xfrm rot="7084714">
              <a:off x="3275119" y="-394320"/>
              <a:ext cx="6126454" cy="608514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7" name="任意多边形: 形状 226"/>
            <p:cNvSpPr/>
            <p:nvPr/>
          </p:nvSpPr>
          <p:spPr>
            <a:xfrm rot="7072672">
              <a:off x="3243581" y="-407593"/>
              <a:ext cx="6276763" cy="623666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8" name="任意多边形: 形状 227"/>
            <p:cNvSpPr/>
            <p:nvPr/>
          </p:nvSpPr>
          <p:spPr>
            <a:xfrm rot="7060631">
              <a:off x="3212043" y="-420865"/>
              <a:ext cx="6427070" cy="638819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29" name="任意多边形: 形状 228"/>
            <p:cNvSpPr/>
            <p:nvPr/>
          </p:nvSpPr>
          <p:spPr>
            <a:xfrm rot="7048590">
              <a:off x="3180506" y="-434138"/>
              <a:ext cx="6577378" cy="653971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0" name="任意多边形: 形状 229"/>
            <p:cNvSpPr/>
            <p:nvPr/>
          </p:nvSpPr>
          <p:spPr>
            <a:xfrm rot="7036549">
              <a:off x="3148968" y="-447411"/>
              <a:ext cx="6727686" cy="669123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1" name="任意多边形: 形状 230"/>
            <p:cNvSpPr/>
            <p:nvPr/>
          </p:nvSpPr>
          <p:spPr>
            <a:xfrm rot="7024507">
              <a:off x="3117431" y="-460684"/>
              <a:ext cx="6877994" cy="684276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2" name="任意多边形: 形状 231"/>
            <p:cNvSpPr/>
            <p:nvPr/>
          </p:nvSpPr>
          <p:spPr>
            <a:xfrm rot="7012466">
              <a:off x="3085893" y="-473957"/>
              <a:ext cx="7028302" cy="699428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3" name="任意多边形: 形状 232"/>
            <p:cNvSpPr/>
            <p:nvPr/>
          </p:nvSpPr>
          <p:spPr>
            <a:xfrm rot="7000425">
              <a:off x="3054355" y="-487230"/>
              <a:ext cx="7178610" cy="714581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4" name="任意多边形: 形状 233"/>
            <p:cNvSpPr/>
            <p:nvPr/>
          </p:nvSpPr>
          <p:spPr>
            <a:xfrm rot="6988384">
              <a:off x="3022818" y="-500503"/>
              <a:ext cx="7328918" cy="729733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5" name="任意多边形: 形状 234"/>
            <p:cNvSpPr/>
            <p:nvPr/>
          </p:nvSpPr>
          <p:spPr>
            <a:xfrm rot="6976342">
              <a:off x="2991280" y="-513776"/>
              <a:ext cx="7479226" cy="744885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6" name="任意多边形: 形状 235"/>
            <p:cNvSpPr/>
            <p:nvPr/>
          </p:nvSpPr>
          <p:spPr>
            <a:xfrm rot="6964301">
              <a:off x="2959743" y="-527049"/>
              <a:ext cx="7629534" cy="760038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7" name="任意多边形: 形状 236"/>
            <p:cNvSpPr/>
            <p:nvPr/>
          </p:nvSpPr>
          <p:spPr>
            <a:xfrm rot="6952260">
              <a:off x="2928205" y="-540322"/>
              <a:ext cx="7779842" cy="775190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8" name="任意多边形: 形状 237"/>
            <p:cNvSpPr/>
            <p:nvPr/>
          </p:nvSpPr>
          <p:spPr>
            <a:xfrm rot="6940218">
              <a:off x="2896667" y="-553595"/>
              <a:ext cx="7930150" cy="790343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39" name="任意多边形: 形状 238"/>
            <p:cNvSpPr/>
            <p:nvPr/>
          </p:nvSpPr>
          <p:spPr>
            <a:xfrm rot="6928177">
              <a:off x="2865130" y="-566868"/>
              <a:ext cx="8080458" cy="805495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0" name="任意多边形: 形状 239"/>
            <p:cNvSpPr/>
            <p:nvPr/>
          </p:nvSpPr>
          <p:spPr>
            <a:xfrm rot="6916136">
              <a:off x="2833592" y="-580141"/>
              <a:ext cx="8230766" cy="820648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1" name="任意多边形: 形状 240"/>
            <p:cNvSpPr/>
            <p:nvPr/>
          </p:nvSpPr>
          <p:spPr>
            <a:xfrm rot="6904095">
              <a:off x="2802055" y="-593414"/>
              <a:ext cx="8381074" cy="835800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2" name="任意多边形: 形状 241"/>
            <p:cNvSpPr/>
            <p:nvPr/>
          </p:nvSpPr>
          <p:spPr>
            <a:xfrm rot="6892053">
              <a:off x="2770517" y="-606687"/>
              <a:ext cx="8531382" cy="85095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3" name="任意多边形: 形状 242"/>
            <p:cNvSpPr/>
            <p:nvPr/>
          </p:nvSpPr>
          <p:spPr>
            <a:xfrm rot="6880012">
              <a:off x="2738979" y="-619960"/>
              <a:ext cx="8681689" cy="86610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4" name="任意多边形: 形状 243"/>
            <p:cNvSpPr/>
            <p:nvPr/>
          </p:nvSpPr>
          <p:spPr>
            <a:xfrm rot="6867971">
              <a:off x="2707442" y="-633233"/>
              <a:ext cx="8831997" cy="88125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5" name="任意多边形: 形状 244"/>
            <p:cNvSpPr/>
            <p:nvPr/>
          </p:nvSpPr>
          <p:spPr>
            <a:xfrm rot="6855930">
              <a:off x="2675904" y="-646506"/>
              <a:ext cx="8982305" cy="89641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6" name="任意多边形: 形状 245"/>
            <p:cNvSpPr/>
            <p:nvPr/>
          </p:nvSpPr>
          <p:spPr>
            <a:xfrm rot="6843888">
              <a:off x="2644366" y="-659778"/>
              <a:ext cx="9132613" cy="911562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7" name="任意多边形: 形状 246"/>
            <p:cNvSpPr/>
            <p:nvPr/>
          </p:nvSpPr>
          <p:spPr>
            <a:xfrm rot="6831847">
              <a:off x="2612829" y="-673051"/>
              <a:ext cx="9282921" cy="926714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8" name="任意多边形: 形状 247"/>
            <p:cNvSpPr/>
            <p:nvPr/>
          </p:nvSpPr>
          <p:spPr>
            <a:xfrm rot="6819806">
              <a:off x="2581291" y="-686324"/>
              <a:ext cx="9433229" cy="94186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49" name="任意多边形: 形状 248"/>
            <p:cNvSpPr/>
            <p:nvPr/>
          </p:nvSpPr>
          <p:spPr>
            <a:xfrm rot="6807764">
              <a:off x="2549754" y="-699597"/>
              <a:ext cx="9583538" cy="95701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0" name="任意多边形: 形状 249"/>
            <p:cNvSpPr/>
            <p:nvPr/>
          </p:nvSpPr>
          <p:spPr>
            <a:xfrm rot="6795723">
              <a:off x="2518216" y="-712870"/>
              <a:ext cx="9733845" cy="97217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1" name="任意多边形: 形状 250"/>
            <p:cNvSpPr/>
            <p:nvPr/>
          </p:nvSpPr>
          <p:spPr>
            <a:xfrm rot="6783682">
              <a:off x="2486678" y="-726143"/>
              <a:ext cx="9884153" cy="98732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2" name="任意多边形: 形状 251"/>
            <p:cNvSpPr/>
            <p:nvPr/>
          </p:nvSpPr>
          <p:spPr>
            <a:xfrm rot="6771641">
              <a:off x="2455141" y="-739416"/>
              <a:ext cx="10034461" cy="100247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3" name="任意多边形: 形状 252"/>
            <p:cNvSpPr/>
            <p:nvPr/>
          </p:nvSpPr>
          <p:spPr>
            <a:xfrm rot="6759599">
              <a:off x="2423603" y="-752689"/>
              <a:ext cx="10184769" cy="101762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54" name="任意多边形: 形状 253"/>
            <p:cNvSpPr/>
            <p:nvPr/>
          </p:nvSpPr>
          <p:spPr>
            <a:xfrm rot="6747558">
              <a:off x="2392066" y="-765962"/>
              <a:ext cx="10335077" cy="103278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9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grpSp>
      <p:grpSp>
        <p:nvGrpSpPr>
          <p:cNvPr id="114" name="组合 113"/>
          <p:cNvGrpSpPr/>
          <p:nvPr userDrawn="1"/>
        </p:nvGrpSpPr>
        <p:grpSpPr>
          <a:xfrm rot="944700">
            <a:off x="-434794" y="-1558308"/>
            <a:ext cx="4614822" cy="4618065"/>
            <a:chOff x="2395696" y="-769592"/>
            <a:chExt cx="10327818" cy="10335077"/>
          </a:xfrm>
        </p:grpSpPr>
        <p:sp>
          <p:nvSpPr>
            <p:cNvPr id="115" name="任意多边形: 形状 114"/>
            <p:cNvSpPr/>
            <p:nvPr/>
          </p:nvSpPr>
          <p:spPr>
            <a:xfrm rot="7241250">
              <a:off x="3685108" y="-221771"/>
              <a:ext cx="4172451" cy="41153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6" name="任意多边形: 形状 115"/>
            <p:cNvSpPr/>
            <p:nvPr/>
          </p:nvSpPr>
          <p:spPr>
            <a:xfrm rot="7229209">
              <a:off x="3653570" y="-235044"/>
              <a:ext cx="4322759" cy="42668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7" name="任意多边形: 形状 116"/>
            <p:cNvSpPr/>
            <p:nvPr/>
          </p:nvSpPr>
          <p:spPr>
            <a:xfrm rot="7217168">
              <a:off x="3622032" y="-248317"/>
              <a:ext cx="4473067" cy="44183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8" name="任意多边形: 形状 117"/>
            <p:cNvSpPr/>
            <p:nvPr/>
          </p:nvSpPr>
          <p:spPr>
            <a:xfrm rot="7205126">
              <a:off x="3590495" y="-261590"/>
              <a:ext cx="4623375" cy="45699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19" name="任意多边形: 形状 118"/>
            <p:cNvSpPr/>
            <p:nvPr/>
          </p:nvSpPr>
          <p:spPr>
            <a:xfrm rot="7193085">
              <a:off x="3558957" y="-274863"/>
              <a:ext cx="4773683" cy="472142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0" name="任意多边形: 形状 119"/>
            <p:cNvSpPr/>
            <p:nvPr/>
          </p:nvSpPr>
          <p:spPr>
            <a:xfrm rot="7181044">
              <a:off x="3527420" y="-288136"/>
              <a:ext cx="4923991" cy="487294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1" name="任意多边形: 形状 120"/>
            <p:cNvSpPr/>
            <p:nvPr/>
          </p:nvSpPr>
          <p:spPr>
            <a:xfrm rot="7169003">
              <a:off x="3495882" y="-301409"/>
              <a:ext cx="5074299" cy="50244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2" name="任意多边形: 形状 121"/>
            <p:cNvSpPr/>
            <p:nvPr/>
          </p:nvSpPr>
          <p:spPr>
            <a:xfrm rot="7156961">
              <a:off x="3464344" y="-314682"/>
              <a:ext cx="5224607" cy="51759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3" name="任意多边形: 形状 122"/>
            <p:cNvSpPr/>
            <p:nvPr/>
          </p:nvSpPr>
          <p:spPr>
            <a:xfrm rot="7144920">
              <a:off x="3432807" y="-327955"/>
              <a:ext cx="5374915" cy="53275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4" name="任意多边形: 形状 123"/>
            <p:cNvSpPr/>
            <p:nvPr/>
          </p:nvSpPr>
          <p:spPr>
            <a:xfrm rot="7132879">
              <a:off x="3401269" y="-341228"/>
              <a:ext cx="5525223" cy="54790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5" name="任意多边形: 形状 124"/>
            <p:cNvSpPr/>
            <p:nvPr/>
          </p:nvSpPr>
          <p:spPr>
            <a:xfrm rot="7120838">
              <a:off x="3369732" y="-354501"/>
              <a:ext cx="5675531" cy="56305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6" name="任意多边形: 形状 125"/>
            <p:cNvSpPr/>
            <p:nvPr/>
          </p:nvSpPr>
          <p:spPr>
            <a:xfrm rot="7108796">
              <a:off x="3338194" y="-367774"/>
              <a:ext cx="5825839" cy="57820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7" name="任意多边形: 形状 126"/>
            <p:cNvSpPr/>
            <p:nvPr/>
          </p:nvSpPr>
          <p:spPr>
            <a:xfrm rot="7096755">
              <a:off x="3306656" y="-381047"/>
              <a:ext cx="5976146" cy="59336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8" name="任意多边形: 形状 127"/>
            <p:cNvSpPr/>
            <p:nvPr/>
          </p:nvSpPr>
          <p:spPr>
            <a:xfrm rot="7084714">
              <a:off x="3275119" y="-394320"/>
              <a:ext cx="6126454" cy="608514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29" name="任意多边形: 形状 128"/>
            <p:cNvSpPr/>
            <p:nvPr/>
          </p:nvSpPr>
          <p:spPr>
            <a:xfrm rot="7072672">
              <a:off x="3243581" y="-407593"/>
              <a:ext cx="6276763" cy="623666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0" name="任意多边形: 形状 129"/>
            <p:cNvSpPr/>
            <p:nvPr/>
          </p:nvSpPr>
          <p:spPr>
            <a:xfrm rot="7060631">
              <a:off x="3212043" y="-420865"/>
              <a:ext cx="6427070" cy="638819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1" name="任意多边形: 形状 130"/>
            <p:cNvSpPr/>
            <p:nvPr/>
          </p:nvSpPr>
          <p:spPr>
            <a:xfrm rot="7048590">
              <a:off x="3180506" y="-434138"/>
              <a:ext cx="6577378" cy="653971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2" name="任意多边形: 形状 131"/>
            <p:cNvSpPr/>
            <p:nvPr/>
          </p:nvSpPr>
          <p:spPr>
            <a:xfrm rot="7036549">
              <a:off x="3148968" y="-447411"/>
              <a:ext cx="6727686" cy="669123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3" name="任意多边形: 形状 132"/>
            <p:cNvSpPr/>
            <p:nvPr/>
          </p:nvSpPr>
          <p:spPr>
            <a:xfrm rot="7024507">
              <a:off x="3117431" y="-460684"/>
              <a:ext cx="6877994" cy="684276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35" name="任意多边形: 形状 134"/>
            <p:cNvSpPr/>
            <p:nvPr/>
          </p:nvSpPr>
          <p:spPr>
            <a:xfrm rot="7012466">
              <a:off x="3085893" y="-473957"/>
              <a:ext cx="7028302" cy="699428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89" name="任意多边形: 形状 188"/>
            <p:cNvSpPr/>
            <p:nvPr/>
          </p:nvSpPr>
          <p:spPr>
            <a:xfrm rot="7000425">
              <a:off x="3054355" y="-487230"/>
              <a:ext cx="7178610" cy="714581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0" name="任意多边形: 形状 189"/>
            <p:cNvSpPr/>
            <p:nvPr/>
          </p:nvSpPr>
          <p:spPr>
            <a:xfrm rot="6988384">
              <a:off x="3022818" y="-500503"/>
              <a:ext cx="7328918" cy="729733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1" name="任意多边形: 形状 190"/>
            <p:cNvSpPr/>
            <p:nvPr/>
          </p:nvSpPr>
          <p:spPr>
            <a:xfrm rot="6976342">
              <a:off x="2991280" y="-513776"/>
              <a:ext cx="7479226" cy="744885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2" name="任意多边形: 形状 191"/>
            <p:cNvSpPr/>
            <p:nvPr/>
          </p:nvSpPr>
          <p:spPr>
            <a:xfrm rot="6964301">
              <a:off x="2959743" y="-527049"/>
              <a:ext cx="7629534" cy="760038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3" name="任意多边形: 形状 192"/>
            <p:cNvSpPr/>
            <p:nvPr/>
          </p:nvSpPr>
          <p:spPr>
            <a:xfrm rot="6952260">
              <a:off x="2928205" y="-540322"/>
              <a:ext cx="7779842" cy="775190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4" name="任意多边形: 形状 193"/>
            <p:cNvSpPr/>
            <p:nvPr/>
          </p:nvSpPr>
          <p:spPr>
            <a:xfrm rot="6940218">
              <a:off x="2896667" y="-553595"/>
              <a:ext cx="7930150" cy="790343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5" name="任意多边形: 形状 194"/>
            <p:cNvSpPr/>
            <p:nvPr/>
          </p:nvSpPr>
          <p:spPr>
            <a:xfrm rot="6928177">
              <a:off x="2865130" y="-566868"/>
              <a:ext cx="8080458" cy="805495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6" name="任意多边形: 形状 195"/>
            <p:cNvSpPr/>
            <p:nvPr/>
          </p:nvSpPr>
          <p:spPr>
            <a:xfrm rot="6916136">
              <a:off x="2833592" y="-580141"/>
              <a:ext cx="8230766" cy="820648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7" name="任意多边形: 形状 196"/>
            <p:cNvSpPr/>
            <p:nvPr/>
          </p:nvSpPr>
          <p:spPr>
            <a:xfrm rot="6904095">
              <a:off x="2802055" y="-593414"/>
              <a:ext cx="8381074" cy="835800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8" name="任意多边形: 形状 197"/>
            <p:cNvSpPr/>
            <p:nvPr/>
          </p:nvSpPr>
          <p:spPr>
            <a:xfrm rot="6892053">
              <a:off x="2770517" y="-606687"/>
              <a:ext cx="8531382" cy="850952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199" name="任意多边形: 形状 198"/>
            <p:cNvSpPr/>
            <p:nvPr/>
          </p:nvSpPr>
          <p:spPr>
            <a:xfrm rot="6880012">
              <a:off x="2738979" y="-619960"/>
              <a:ext cx="8681689" cy="8661052"/>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0" name="任意多边形: 形状 199"/>
            <p:cNvSpPr/>
            <p:nvPr/>
          </p:nvSpPr>
          <p:spPr>
            <a:xfrm rot="6867971">
              <a:off x="2707442" y="-633233"/>
              <a:ext cx="8831997" cy="8812576"/>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1" name="任意多边形: 形状 200"/>
            <p:cNvSpPr/>
            <p:nvPr/>
          </p:nvSpPr>
          <p:spPr>
            <a:xfrm rot="6855930">
              <a:off x="2675904" y="-646506"/>
              <a:ext cx="8982305" cy="8964100"/>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2" name="任意多边形: 形状 201"/>
            <p:cNvSpPr/>
            <p:nvPr/>
          </p:nvSpPr>
          <p:spPr>
            <a:xfrm rot="6843888">
              <a:off x="2644366" y="-659778"/>
              <a:ext cx="9132613" cy="911562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3" name="任意多边形: 形状 202"/>
            <p:cNvSpPr/>
            <p:nvPr/>
          </p:nvSpPr>
          <p:spPr>
            <a:xfrm rot="6831847">
              <a:off x="2612829" y="-673051"/>
              <a:ext cx="9282921" cy="926714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4" name="任意多边形: 形状 203"/>
            <p:cNvSpPr/>
            <p:nvPr/>
          </p:nvSpPr>
          <p:spPr>
            <a:xfrm rot="6819806">
              <a:off x="2581291" y="-686324"/>
              <a:ext cx="9433229" cy="9418673"/>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5" name="任意多边形: 形状 204"/>
            <p:cNvSpPr/>
            <p:nvPr/>
          </p:nvSpPr>
          <p:spPr>
            <a:xfrm rot="6807764">
              <a:off x="2549754" y="-699597"/>
              <a:ext cx="9583538" cy="9570197"/>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6" name="任意多边形: 形状 205"/>
            <p:cNvSpPr/>
            <p:nvPr/>
          </p:nvSpPr>
          <p:spPr>
            <a:xfrm rot="6795723">
              <a:off x="2518216" y="-712870"/>
              <a:ext cx="9733845" cy="9721721"/>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7" name="任意多边形: 形状 206"/>
            <p:cNvSpPr/>
            <p:nvPr/>
          </p:nvSpPr>
          <p:spPr>
            <a:xfrm rot="6783682">
              <a:off x="2486678" y="-726143"/>
              <a:ext cx="9884153" cy="9873245"/>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8" name="任意多边形: 形状 207"/>
            <p:cNvSpPr/>
            <p:nvPr/>
          </p:nvSpPr>
          <p:spPr>
            <a:xfrm rot="6771641">
              <a:off x="2455141" y="-739416"/>
              <a:ext cx="10034461" cy="10024769"/>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09" name="任意多边形: 形状 208"/>
            <p:cNvSpPr/>
            <p:nvPr/>
          </p:nvSpPr>
          <p:spPr>
            <a:xfrm rot="6759599">
              <a:off x="2423603" y="-752689"/>
              <a:ext cx="10184769" cy="10176294"/>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sp>
          <p:nvSpPr>
            <p:cNvPr id="210" name="任意多边形: 形状 209"/>
            <p:cNvSpPr/>
            <p:nvPr/>
          </p:nvSpPr>
          <p:spPr>
            <a:xfrm rot="6747558">
              <a:off x="2392066" y="-765962"/>
              <a:ext cx="10335077" cy="10327818"/>
            </a:xfrm>
            <a:custGeom>
              <a:avLst/>
              <a:gdLst>
                <a:gd name="connsiteX0" fmla="*/ 1758584 w 4299682"/>
                <a:gd name="connsiteY0" fmla="*/ 0 h 3915606"/>
                <a:gd name="connsiteX1" fmla="*/ 3877448 w 4299682"/>
                <a:gd name="connsiteY1" fmla="*/ 857826 h 3915606"/>
                <a:gd name="connsiteX2" fmla="*/ 3707600 w 4299682"/>
                <a:gd name="connsiteY2" fmla="*/ 3384591 h 3915606"/>
                <a:gd name="connsiteX3" fmla="*/ 467733 w 4299682"/>
                <a:gd name="connsiteY3" fmla="*/ 2242238 h 3915606"/>
                <a:gd name="connsiteX4" fmla="*/ 1758584 w 4299682"/>
                <a:gd name="connsiteY4" fmla="*/ 0 h 3915606"/>
                <a:gd name="connsiteX0-1" fmla="*/ 1784313 w 4014048"/>
                <a:gd name="connsiteY0-2" fmla="*/ 5464 h 3579869"/>
                <a:gd name="connsiteX1-3" fmla="*/ 3874009 w 4014048"/>
                <a:gd name="connsiteY1-4" fmla="*/ 522089 h 3579869"/>
                <a:gd name="connsiteX2-5" fmla="*/ 3704161 w 4014048"/>
                <a:gd name="connsiteY2-6" fmla="*/ 3048854 h 3579869"/>
                <a:gd name="connsiteX3-7" fmla="*/ 464294 w 4014048"/>
                <a:gd name="connsiteY3-8" fmla="*/ 1906501 h 3579869"/>
                <a:gd name="connsiteX4-9" fmla="*/ 1784313 w 4014048"/>
                <a:gd name="connsiteY4-10" fmla="*/ 5464 h 3579869"/>
                <a:gd name="connsiteX0-11" fmla="*/ 1790298 w 4020033"/>
                <a:gd name="connsiteY0-12" fmla="*/ 248676 h 3823081"/>
                <a:gd name="connsiteX1-13" fmla="*/ 3879994 w 4020033"/>
                <a:gd name="connsiteY1-14" fmla="*/ 765301 h 3823081"/>
                <a:gd name="connsiteX2-15" fmla="*/ 3710146 w 4020033"/>
                <a:gd name="connsiteY2-16" fmla="*/ 3292066 h 3823081"/>
                <a:gd name="connsiteX3-17" fmla="*/ 470279 w 4020033"/>
                <a:gd name="connsiteY3-18" fmla="*/ 2149713 h 3823081"/>
                <a:gd name="connsiteX4-19" fmla="*/ 116246 w 4020033"/>
                <a:gd name="connsiteY4-20" fmla="*/ 125722 h 3823081"/>
                <a:gd name="connsiteX5" fmla="*/ 1790298 w 4020033"/>
                <a:gd name="connsiteY5" fmla="*/ 248676 h 3823081"/>
                <a:gd name="connsiteX0-21" fmla="*/ 1989823 w 4219558"/>
                <a:gd name="connsiteY0-22" fmla="*/ 248676 h 3823081"/>
                <a:gd name="connsiteX1-23" fmla="*/ 4079519 w 4219558"/>
                <a:gd name="connsiteY1-24" fmla="*/ 765301 h 3823081"/>
                <a:gd name="connsiteX2-25" fmla="*/ 3909671 w 4219558"/>
                <a:gd name="connsiteY2-26" fmla="*/ 3292066 h 3823081"/>
                <a:gd name="connsiteX3-27" fmla="*/ 669804 w 4219558"/>
                <a:gd name="connsiteY3-28" fmla="*/ 2149713 h 3823081"/>
                <a:gd name="connsiteX4-29" fmla="*/ 315771 w 4219558"/>
                <a:gd name="connsiteY4-30" fmla="*/ 125722 h 3823081"/>
                <a:gd name="connsiteX5-31" fmla="*/ 1989823 w 4219558"/>
                <a:gd name="connsiteY5-32" fmla="*/ 248676 h 3823081"/>
                <a:gd name="connsiteX0-33" fmla="*/ 2013523 w 4243258"/>
                <a:gd name="connsiteY0-34" fmla="*/ 248676 h 3839722"/>
                <a:gd name="connsiteX1-35" fmla="*/ 4103219 w 4243258"/>
                <a:gd name="connsiteY1-36" fmla="*/ 765301 h 3839722"/>
                <a:gd name="connsiteX2-37" fmla="*/ 3933371 w 4243258"/>
                <a:gd name="connsiteY2-38" fmla="*/ 3292066 h 3839722"/>
                <a:gd name="connsiteX3-39" fmla="*/ 609715 w 4243258"/>
                <a:gd name="connsiteY3-40" fmla="*/ 2270714 h 3839722"/>
                <a:gd name="connsiteX4-41" fmla="*/ 339471 w 4243258"/>
                <a:gd name="connsiteY4-42" fmla="*/ 125722 h 3839722"/>
                <a:gd name="connsiteX5-43" fmla="*/ 2013523 w 4243258"/>
                <a:gd name="connsiteY5-44" fmla="*/ 248676 h 3839722"/>
                <a:gd name="connsiteX0-45" fmla="*/ 2013523 w 4457976"/>
                <a:gd name="connsiteY0-46" fmla="*/ 248676 h 3839722"/>
                <a:gd name="connsiteX1-47" fmla="*/ 4361295 w 4457976"/>
                <a:gd name="connsiteY1-48" fmla="*/ 660050 h 3839722"/>
                <a:gd name="connsiteX2-49" fmla="*/ 3933371 w 4457976"/>
                <a:gd name="connsiteY2-50" fmla="*/ 3292066 h 3839722"/>
                <a:gd name="connsiteX3-51" fmla="*/ 609715 w 4457976"/>
                <a:gd name="connsiteY3-52" fmla="*/ 2270714 h 3839722"/>
                <a:gd name="connsiteX4-53" fmla="*/ 339471 w 4457976"/>
                <a:gd name="connsiteY4-54" fmla="*/ 125722 h 3839722"/>
                <a:gd name="connsiteX5-55" fmla="*/ 2013523 w 4457976"/>
                <a:gd name="connsiteY5-56" fmla="*/ 248676 h 3839722"/>
                <a:gd name="connsiteX0-57" fmla="*/ 2013523 w 4554615"/>
                <a:gd name="connsiteY0-58" fmla="*/ 248676 h 3839722"/>
                <a:gd name="connsiteX1-59" fmla="*/ 4361295 w 4554615"/>
                <a:gd name="connsiteY1-60" fmla="*/ 660050 h 3839722"/>
                <a:gd name="connsiteX2-61" fmla="*/ 4367765 w 4554615"/>
                <a:gd name="connsiteY2-62" fmla="*/ 2113556 h 3839722"/>
                <a:gd name="connsiteX3-63" fmla="*/ 3933371 w 4554615"/>
                <a:gd name="connsiteY3-64" fmla="*/ 3292066 h 3839722"/>
                <a:gd name="connsiteX4-65" fmla="*/ 609715 w 4554615"/>
                <a:gd name="connsiteY4-66" fmla="*/ 2270714 h 3839722"/>
                <a:gd name="connsiteX5-67" fmla="*/ 339471 w 4554615"/>
                <a:gd name="connsiteY5-68" fmla="*/ 125722 h 3839722"/>
                <a:gd name="connsiteX6" fmla="*/ 2013523 w 4554615"/>
                <a:gd name="connsiteY6" fmla="*/ 248676 h 3839722"/>
                <a:gd name="connsiteX0-69" fmla="*/ 2013523 w 4474710"/>
                <a:gd name="connsiteY0-70" fmla="*/ 248676 h 3839722"/>
                <a:gd name="connsiteX1-71" fmla="*/ 4361295 w 4474710"/>
                <a:gd name="connsiteY1-72" fmla="*/ 660050 h 3839722"/>
                <a:gd name="connsiteX2-73" fmla="*/ 4087560 w 4474710"/>
                <a:gd name="connsiteY2-74" fmla="*/ 2036812 h 3839722"/>
                <a:gd name="connsiteX3-75" fmla="*/ 3933371 w 4474710"/>
                <a:gd name="connsiteY3-76" fmla="*/ 3292066 h 3839722"/>
                <a:gd name="connsiteX4-77" fmla="*/ 609715 w 4474710"/>
                <a:gd name="connsiteY4-78" fmla="*/ 2270714 h 3839722"/>
                <a:gd name="connsiteX5-79" fmla="*/ 339471 w 4474710"/>
                <a:gd name="connsiteY5-80" fmla="*/ 125722 h 3839722"/>
                <a:gd name="connsiteX6-81" fmla="*/ 2013523 w 4474710"/>
                <a:gd name="connsiteY6-82" fmla="*/ 248676 h 3839722"/>
                <a:gd name="connsiteX0-83" fmla="*/ 2013523 w 4474710"/>
                <a:gd name="connsiteY0-84" fmla="*/ 248676 h 4170399"/>
                <a:gd name="connsiteX1-85" fmla="*/ 4361295 w 4474710"/>
                <a:gd name="connsiteY1-86" fmla="*/ 660050 h 4170399"/>
                <a:gd name="connsiteX2-87" fmla="*/ 4087560 w 4474710"/>
                <a:gd name="connsiteY2-88" fmla="*/ 2036812 h 4170399"/>
                <a:gd name="connsiteX3-89" fmla="*/ 4151913 w 4474710"/>
                <a:gd name="connsiteY3-90" fmla="*/ 3671804 h 4170399"/>
                <a:gd name="connsiteX4-91" fmla="*/ 609715 w 4474710"/>
                <a:gd name="connsiteY4-92" fmla="*/ 2270714 h 4170399"/>
                <a:gd name="connsiteX5-93" fmla="*/ 339471 w 4474710"/>
                <a:gd name="connsiteY5-94" fmla="*/ 125722 h 4170399"/>
                <a:gd name="connsiteX6-95" fmla="*/ 2013523 w 4474710"/>
                <a:gd name="connsiteY6-96" fmla="*/ 248676 h 4170399"/>
                <a:gd name="connsiteX0-97" fmla="*/ 2013523 w 4540651"/>
                <a:gd name="connsiteY0-98" fmla="*/ 248676 h 4170399"/>
                <a:gd name="connsiteX1-99" fmla="*/ 4361295 w 4540651"/>
                <a:gd name="connsiteY1-100" fmla="*/ 660050 h 4170399"/>
                <a:gd name="connsiteX2-101" fmla="*/ 4329557 w 4540651"/>
                <a:gd name="connsiteY2-102" fmla="*/ 2204390 h 4170399"/>
                <a:gd name="connsiteX3-103" fmla="*/ 4151913 w 4540651"/>
                <a:gd name="connsiteY3-104" fmla="*/ 3671804 h 4170399"/>
                <a:gd name="connsiteX4-105" fmla="*/ 609715 w 4540651"/>
                <a:gd name="connsiteY4-106" fmla="*/ 2270714 h 4170399"/>
                <a:gd name="connsiteX5-107" fmla="*/ 339471 w 4540651"/>
                <a:gd name="connsiteY5-108" fmla="*/ 125722 h 4170399"/>
                <a:gd name="connsiteX6-109" fmla="*/ 2013523 w 4540651"/>
                <a:gd name="connsiteY6-110" fmla="*/ 248676 h 4170399"/>
                <a:gd name="connsiteX0-111" fmla="*/ 2445223 w 4508713"/>
                <a:gd name="connsiteY0-112" fmla="*/ 337493 h 4151642"/>
                <a:gd name="connsiteX1-113" fmla="*/ 4361295 w 4508713"/>
                <a:gd name="connsiteY1-114" fmla="*/ 641293 h 4151642"/>
                <a:gd name="connsiteX2-115" fmla="*/ 4329557 w 4508713"/>
                <a:gd name="connsiteY2-116" fmla="*/ 2185633 h 4151642"/>
                <a:gd name="connsiteX3-117" fmla="*/ 4151913 w 4508713"/>
                <a:gd name="connsiteY3-118" fmla="*/ 3653047 h 4151642"/>
                <a:gd name="connsiteX4-119" fmla="*/ 609715 w 4508713"/>
                <a:gd name="connsiteY4-120" fmla="*/ 2251957 h 4151642"/>
                <a:gd name="connsiteX5-121" fmla="*/ 339471 w 4508713"/>
                <a:gd name="connsiteY5-122" fmla="*/ 106965 h 4151642"/>
                <a:gd name="connsiteX6-123" fmla="*/ 2445223 w 4508713"/>
                <a:gd name="connsiteY6-124" fmla="*/ 337493 h 4151642"/>
                <a:gd name="connsiteX0-125" fmla="*/ 2445223 w 4508713"/>
                <a:gd name="connsiteY0-126" fmla="*/ 489485 h 4303634"/>
                <a:gd name="connsiteX1-127" fmla="*/ 4361295 w 4508713"/>
                <a:gd name="connsiteY1-128" fmla="*/ 793285 h 4303634"/>
                <a:gd name="connsiteX2-129" fmla="*/ 4329557 w 4508713"/>
                <a:gd name="connsiteY2-130" fmla="*/ 2337625 h 4303634"/>
                <a:gd name="connsiteX3-131" fmla="*/ 4151913 w 4508713"/>
                <a:gd name="connsiteY3-132" fmla="*/ 3805039 h 4303634"/>
                <a:gd name="connsiteX4-133" fmla="*/ 609715 w 4508713"/>
                <a:gd name="connsiteY4-134" fmla="*/ 2403949 h 4303634"/>
                <a:gd name="connsiteX5-135" fmla="*/ 339471 w 4508713"/>
                <a:gd name="connsiteY5-136" fmla="*/ 258957 h 4303634"/>
                <a:gd name="connsiteX6-137" fmla="*/ 1403795 w 4508713"/>
                <a:gd name="connsiteY6-138" fmla="*/ 46174 h 4303634"/>
                <a:gd name="connsiteX7" fmla="*/ 2445223 w 4508713"/>
                <a:gd name="connsiteY7" fmla="*/ 489485 h 4303634"/>
                <a:gd name="connsiteX0-139" fmla="*/ 2445223 w 4464746"/>
                <a:gd name="connsiteY0-140" fmla="*/ 489485 h 4303634"/>
                <a:gd name="connsiteX1-141" fmla="*/ 3479839 w 4464746"/>
                <a:gd name="connsiteY1-142" fmla="*/ 310886 h 4303634"/>
                <a:gd name="connsiteX2-143" fmla="*/ 4361295 w 4464746"/>
                <a:gd name="connsiteY2-144" fmla="*/ 793285 h 4303634"/>
                <a:gd name="connsiteX3-145" fmla="*/ 4329557 w 4464746"/>
                <a:gd name="connsiteY3-146" fmla="*/ 2337625 h 4303634"/>
                <a:gd name="connsiteX4-147" fmla="*/ 4151913 w 4464746"/>
                <a:gd name="connsiteY4-148" fmla="*/ 3805039 h 4303634"/>
                <a:gd name="connsiteX5-149" fmla="*/ 609715 w 4464746"/>
                <a:gd name="connsiteY5-150" fmla="*/ 2403949 h 4303634"/>
                <a:gd name="connsiteX6-151" fmla="*/ 339471 w 4464746"/>
                <a:gd name="connsiteY6-152" fmla="*/ 258957 h 4303634"/>
                <a:gd name="connsiteX7-153" fmla="*/ 1403795 w 4464746"/>
                <a:gd name="connsiteY7-154" fmla="*/ 46174 h 4303634"/>
                <a:gd name="connsiteX8" fmla="*/ 2445223 w 4464746"/>
                <a:gd name="connsiteY8" fmla="*/ 489485 h 4303634"/>
                <a:gd name="connsiteX0-155" fmla="*/ 2445223 w 4432326"/>
                <a:gd name="connsiteY0-156" fmla="*/ 489485 h 4299857"/>
                <a:gd name="connsiteX1-157" fmla="*/ 3479839 w 4432326"/>
                <a:gd name="connsiteY1-158" fmla="*/ 310886 h 4299857"/>
                <a:gd name="connsiteX2-159" fmla="*/ 4361295 w 4432326"/>
                <a:gd name="connsiteY2-160" fmla="*/ 793285 h 4299857"/>
                <a:gd name="connsiteX3-161" fmla="*/ 4329557 w 4432326"/>
                <a:gd name="connsiteY3-162" fmla="*/ 2337625 h 4299857"/>
                <a:gd name="connsiteX4-163" fmla="*/ 4151913 w 4432326"/>
                <a:gd name="connsiteY4-164" fmla="*/ 3805039 h 4299857"/>
                <a:gd name="connsiteX5-165" fmla="*/ 2625292 w 4432326"/>
                <a:gd name="connsiteY5-166" fmla="*/ 4219315 h 4299857"/>
                <a:gd name="connsiteX6-167" fmla="*/ 609715 w 4432326"/>
                <a:gd name="connsiteY6-168" fmla="*/ 2403949 h 4299857"/>
                <a:gd name="connsiteX7-169" fmla="*/ 339471 w 4432326"/>
                <a:gd name="connsiteY7-170" fmla="*/ 258957 h 4299857"/>
                <a:gd name="connsiteX8-171" fmla="*/ 1403795 w 4432326"/>
                <a:gd name="connsiteY8-172" fmla="*/ 46174 h 4299857"/>
                <a:gd name="connsiteX9" fmla="*/ 2445223 w 4432326"/>
                <a:gd name="connsiteY9" fmla="*/ 489485 h 4299857"/>
                <a:gd name="connsiteX0-173" fmla="*/ 2445223 w 4450592"/>
                <a:gd name="connsiteY0-174" fmla="*/ 489485 h 4291021"/>
                <a:gd name="connsiteX1-175" fmla="*/ 3479839 w 4450592"/>
                <a:gd name="connsiteY1-176" fmla="*/ 310886 h 4291021"/>
                <a:gd name="connsiteX2-177" fmla="*/ 4361295 w 4450592"/>
                <a:gd name="connsiteY2-178" fmla="*/ 793285 h 4291021"/>
                <a:gd name="connsiteX3-179" fmla="*/ 4329557 w 4450592"/>
                <a:gd name="connsiteY3-180" fmla="*/ 2337625 h 4291021"/>
                <a:gd name="connsiteX4-181" fmla="*/ 4402280 w 4450592"/>
                <a:gd name="connsiteY4-182" fmla="*/ 3737663 h 4291021"/>
                <a:gd name="connsiteX5-183" fmla="*/ 2625292 w 4450592"/>
                <a:gd name="connsiteY5-184" fmla="*/ 4219315 h 4291021"/>
                <a:gd name="connsiteX6-185" fmla="*/ 609715 w 4450592"/>
                <a:gd name="connsiteY6-186" fmla="*/ 2403949 h 4291021"/>
                <a:gd name="connsiteX7-187" fmla="*/ 339471 w 4450592"/>
                <a:gd name="connsiteY7-188" fmla="*/ 258957 h 4291021"/>
                <a:gd name="connsiteX8-189" fmla="*/ 1403795 w 4450592"/>
                <a:gd name="connsiteY8-190" fmla="*/ 46174 h 4291021"/>
                <a:gd name="connsiteX9-191" fmla="*/ 2445223 w 4450592"/>
                <a:gd name="connsiteY9-192" fmla="*/ 489485 h 42910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81" y="connsiteY6-82"/>
                </a:cxn>
                <a:cxn ang="0">
                  <a:pos x="connsiteX7-153" y="connsiteY7-154"/>
                </a:cxn>
                <a:cxn ang="0">
                  <a:pos x="connsiteX8-171" y="connsiteY8-172"/>
                </a:cxn>
                <a:cxn ang="0">
                  <a:pos x="connsiteX9-191" y="connsiteY9-192"/>
                </a:cxn>
              </a:cxnLst>
              <a:rect l="l" t="t" r="r" b="b"/>
              <a:pathLst>
                <a:path w="4450592" h="4291021">
                  <a:moveTo>
                    <a:pt x="2445223" y="489485"/>
                  </a:moveTo>
                  <a:cubicBezTo>
                    <a:pt x="2789835" y="572763"/>
                    <a:pt x="3160494" y="260253"/>
                    <a:pt x="3479839" y="310886"/>
                  </a:cubicBezTo>
                  <a:cubicBezTo>
                    <a:pt x="3799184" y="361519"/>
                    <a:pt x="4219675" y="455495"/>
                    <a:pt x="4361295" y="793285"/>
                  </a:cubicBezTo>
                  <a:cubicBezTo>
                    <a:pt x="4502915" y="1131075"/>
                    <a:pt x="4400878" y="1898956"/>
                    <a:pt x="4329557" y="2337625"/>
                  </a:cubicBezTo>
                  <a:cubicBezTo>
                    <a:pt x="4258236" y="2776294"/>
                    <a:pt x="4565104" y="3405953"/>
                    <a:pt x="4402280" y="3737663"/>
                  </a:cubicBezTo>
                  <a:cubicBezTo>
                    <a:pt x="4239456" y="4069373"/>
                    <a:pt x="3215658" y="4452830"/>
                    <a:pt x="2625292" y="4219315"/>
                  </a:cubicBezTo>
                  <a:cubicBezTo>
                    <a:pt x="2034926" y="3985800"/>
                    <a:pt x="1111905" y="3082104"/>
                    <a:pt x="609715" y="2403949"/>
                  </a:cubicBezTo>
                  <a:cubicBezTo>
                    <a:pt x="114188" y="1917000"/>
                    <a:pt x="-329640" y="1135208"/>
                    <a:pt x="339471" y="258957"/>
                  </a:cubicBezTo>
                  <a:cubicBezTo>
                    <a:pt x="465395" y="-102443"/>
                    <a:pt x="1052836" y="7753"/>
                    <a:pt x="1403795" y="46174"/>
                  </a:cubicBezTo>
                  <a:cubicBezTo>
                    <a:pt x="1754754" y="84595"/>
                    <a:pt x="1945884" y="396529"/>
                    <a:pt x="2445223" y="489485"/>
                  </a:cubicBezTo>
                  <a:close/>
                </a:path>
              </a:pathLst>
            </a:custGeom>
            <a:noFill/>
            <a:ln w="3175" cap="flat" cmpd="sng" algn="ctr">
              <a:solidFill>
                <a:schemeClr val="bg1">
                  <a:lumMod val="85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lumMod val="100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up)">
                                      <p:cBhvr>
                                        <p:cTn id="7" dur="500"/>
                                        <p:tgtEl>
                                          <p:spTgt spid="11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wipe(up)">
                                      <p:cBhvr>
                                        <p:cTn id="11" dur="500"/>
                                        <p:tgtEl>
                                          <p:spTgt spid="6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1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212"/>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目录">
    <p:bg>
      <p:bgPr>
        <a:gradFill>
          <a:gsLst>
            <a:gs pos="0">
              <a:schemeClr val="accent1">
                <a:lumMod val="5000"/>
                <a:lumOff val="95000"/>
              </a:schemeClr>
            </a:gs>
            <a:gs pos="100000">
              <a:schemeClr val="bg1">
                <a:lumMod val="85000"/>
              </a:schemeClr>
            </a:gs>
          </a:gsLst>
          <a:lin ang="5400000" scaled="0"/>
        </a:gradFill>
        <a:effectLst/>
      </p:bgPr>
    </p:bg>
    <p:spTree>
      <p:nvGrpSpPr>
        <p:cNvPr id="1" name=""/>
        <p:cNvGrpSpPr/>
        <p:nvPr/>
      </p:nvGrpSpPr>
      <p:grpSpPr>
        <a:xfrm>
          <a:off x="0" y="0"/>
          <a:ext cx="0" cy="0"/>
          <a:chOff x="0" y="0"/>
          <a:chExt cx="0" cy="0"/>
        </a:xfrm>
      </p:grpSpPr>
      <p:grpSp>
        <p:nvGrpSpPr>
          <p:cNvPr id="2" name="组合 1"/>
          <p:cNvGrpSpPr/>
          <p:nvPr userDrawn="1"/>
        </p:nvGrpSpPr>
        <p:grpSpPr>
          <a:xfrm>
            <a:off x="10109200" y="6126480"/>
            <a:ext cx="1538605" cy="403387"/>
            <a:chOff x="14261" y="9343"/>
            <a:chExt cx="4082" cy="1071"/>
          </a:xfrm>
        </p:grpSpPr>
        <p:sp>
          <p:nvSpPr>
            <p:cNvPr id="14" name="矩形 13"/>
            <p:cNvSpPr/>
            <p:nvPr/>
          </p:nvSpPr>
          <p:spPr>
            <a:xfrm>
              <a:off x="14559" y="9763"/>
              <a:ext cx="3781" cy="651"/>
            </a:xfrm>
            <a:prstGeom prst="rect">
              <a:avLst/>
            </a:prstGeom>
          </p:spPr>
          <p:txBody>
            <a:bodyPr wrap="square" lIns="108000">
              <a:spAutoFit/>
            </a:bodyPr>
            <a:lstStyle/>
            <a:p>
              <a:pPr algn="ctr"/>
              <a:r>
                <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rPr>
                <a:t>装备中国  装备世界</a:t>
              </a:r>
              <a:endPar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endParaRPr>
            </a:p>
          </p:txBody>
        </p:sp>
        <p:pic>
          <p:nvPicPr>
            <p:cNvPr id="13" name="图片 12" descr="TBEA 2"/>
            <p:cNvPicPr>
              <a:picLocks noChangeAspect="1"/>
            </p:cNvPicPr>
            <p:nvPr/>
          </p:nvPicPr>
          <p:blipFill>
            <a:blip r:embed="rId2" cstate="print"/>
            <a:stretch>
              <a:fillRect/>
            </a:stretch>
          </p:blipFill>
          <p:spPr>
            <a:xfrm>
              <a:off x="14261" y="9343"/>
              <a:ext cx="4082" cy="35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过渡页">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7" name="矩形 26"/>
          <p:cNvSpPr/>
          <p:nvPr userDrawn="1"/>
        </p:nvSpPr>
        <p:spPr>
          <a:xfrm>
            <a:off x="0" y="0"/>
            <a:ext cx="12195175" cy="68595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userDrawn="1"/>
        </p:nvSpPr>
        <p:spPr>
          <a:xfrm>
            <a:off x="0" y="0"/>
            <a:ext cx="12195175" cy="6859589"/>
          </a:xfrm>
          <a:prstGeom prst="rect">
            <a:avLst/>
          </a:prstGeom>
          <a:gradFill>
            <a:gsLst>
              <a:gs pos="0">
                <a:schemeClr val="accent1">
                  <a:lumMod val="5000"/>
                  <a:lumOff val="9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10109200" y="6126480"/>
            <a:ext cx="1538605" cy="403387"/>
            <a:chOff x="14261" y="9343"/>
            <a:chExt cx="4082" cy="1071"/>
          </a:xfrm>
        </p:grpSpPr>
        <p:sp>
          <p:nvSpPr>
            <p:cNvPr id="14" name="矩形 13"/>
            <p:cNvSpPr/>
            <p:nvPr/>
          </p:nvSpPr>
          <p:spPr>
            <a:xfrm>
              <a:off x="14559" y="9763"/>
              <a:ext cx="3781" cy="651"/>
            </a:xfrm>
            <a:prstGeom prst="rect">
              <a:avLst/>
            </a:prstGeom>
          </p:spPr>
          <p:txBody>
            <a:bodyPr wrap="square" lIns="108000">
              <a:spAutoFit/>
            </a:bodyPr>
            <a:lstStyle/>
            <a:p>
              <a:pPr algn="ctr"/>
              <a:r>
                <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rPr>
                <a:t>装备中国  装备世界</a:t>
              </a:r>
              <a:endPar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endParaRPr>
            </a:p>
          </p:txBody>
        </p:sp>
        <p:pic>
          <p:nvPicPr>
            <p:cNvPr id="13" name="图片 12" descr="TBEA 2"/>
            <p:cNvPicPr>
              <a:picLocks noChangeAspect="1"/>
            </p:cNvPicPr>
            <p:nvPr/>
          </p:nvPicPr>
          <p:blipFill>
            <a:blip r:embed="rId3" cstate="print"/>
            <a:stretch>
              <a:fillRect/>
            </a:stretch>
          </p:blipFill>
          <p:spPr>
            <a:xfrm>
              <a:off x="14261" y="9343"/>
              <a:ext cx="4082" cy="357"/>
            </a:xfrm>
            <a:prstGeom prst="rect">
              <a:avLst/>
            </a:prstGeom>
          </p:spPr>
        </p:pic>
      </p:grpSp>
      <p:sp>
        <p:nvSpPr>
          <p:cNvPr id="4" name="矩形 3"/>
          <p:cNvSpPr/>
          <p:nvPr userDrawn="1"/>
        </p:nvSpPr>
        <p:spPr>
          <a:xfrm>
            <a:off x="227330" y="635"/>
            <a:ext cx="319405" cy="1120775"/>
          </a:xfrm>
          <a:prstGeom prst="rect">
            <a:avLst/>
          </a:prstGeom>
          <a:gradFill>
            <a:gsLst>
              <a:gs pos="0">
                <a:srgbClr val="1643E6"/>
              </a:gs>
              <a:gs pos="100000">
                <a:srgbClr val="72BBF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ïs1iďè"/>
          <p:cNvSpPr txBox="1"/>
          <p:nvPr userDrawn="1"/>
        </p:nvSpPr>
        <p:spPr>
          <a:xfrm>
            <a:off x="213360" y="259715"/>
            <a:ext cx="409575" cy="666115"/>
          </a:xfrm>
          <a:prstGeom prst="rect">
            <a:avLst/>
          </a:prstGeom>
          <a:noFill/>
        </p:spPr>
        <p:txBody>
          <a:bodyPr wrap="square" rtlCol="0" anchor="ctr">
            <a:noAutofit/>
          </a:bodyPr>
          <a:lstStyle/>
          <a:p>
            <a:pPr algn="ctr"/>
            <a:r>
              <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rPr>
              <a:t>衡变印记</a:t>
            </a:r>
            <a:endPar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endParaRPr>
          </a:p>
        </p:txBody>
      </p:sp>
      <p:sp>
        <p:nvSpPr>
          <p:cNvPr id="5" name="矩形 4"/>
          <p:cNvSpPr/>
          <p:nvPr userDrawn="1"/>
        </p:nvSpPr>
        <p:spPr>
          <a:xfrm flipH="1">
            <a:off x="217805" y="1140460"/>
            <a:ext cx="278130" cy="577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tIns="108000" rIns="72000" rtlCol="0" anchor="b" anchorCtr="0"/>
          <a:lstStyle/>
          <a:p>
            <a:pPr algn="l"/>
            <a:endParaRPr lang="en-US" altLang="zh-CN" sz="1000" b="1" spc="100" dirty="0" smtClean="0">
              <a:ln w="28575">
                <a:noFill/>
                <a:prstDash val="solid"/>
              </a:ln>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7" name="矩形 26"/>
          <p:cNvSpPr/>
          <p:nvPr userDrawn="1"/>
        </p:nvSpPr>
        <p:spPr>
          <a:xfrm>
            <a:off x="0" y="0"/>
            <a:ext cx="12195175" cy="68595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userDrawn="1"/>
        </p:nvSpPr>
        <p:spPr>
          <a:xfrm>
            <a:off x="0" y="0"/>
            <a:ext cx="12195175" cy="6859589"/>
          </a:xfrm>
          <a:prstGeom prst="rect">
            <a:avLst/>
          </a:prstGeom>
          <a:gradFill>
            <a:gsLst>
              <a:gs pos="0">
                <a:schemeClr val="accent1">
                  <a:lumMod val="5000"/>
                  <a:lumOff val="9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10109200" y="6126480"/>
            <a:ext cx="1538605" cy="403387"/>
            <a:chOff x="14261" y="9343"/>
            <a:chExt cx="4082" cy="1071"/>
          </a:xfrm>
        </p:grpSpPr>
        <p:sp>
          <p:nvSpPr>
            <p:cNvPr id="14" name="矩形 13"/>
            <p:cNvSpPr/>
            <p:nvPr/>
          </p:nvSpPr>
          <p:spPr>
            <a:xfrm>
              <a:off x="14559" y="9763"/>
              <a:ext cx="3781" cy="651"/>
            </a:xfrm>
            <a:prstGeom prst="rect">
              <a:avLst/>
            </a:prstGeom>
          </p:spPr>
          <p:txBody>
            <a:bodyPr wrap="square" lIns="108000">
              <a:spAutoFit/>
            </a:bodyPr>
            <a:lstStyle/>
            <a:p>
              <a:pPr algn="ctr"/>
              <a:r>
                <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rPr>
                <a:t>装备中国  装备世界</a:t>
              </a:r>
              <a:endPar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endParaRPr>
            </a:p>
          </p:txBody>
        </p:sp>
        <p:pic>
          <p:nvPicPr>
            <p:cNvPr id="13" name="图片 12" descr="TBEA 2"/>
            <p:cNvPicPr>
              <a:picLocks noChangeAspect="1"/>
            </p:cNvPicPr>
            <p:nvPr/>
          </p:nvPicPr>
          <p:blipFill>
            <a:blip r:embed="rId3" cstate="print"/>
            <a:stretch>
              <a:fillRect/>
            </a:stretch>
          </p:blipFill>
          <p:spPr>
            <a:xfrm>
              <a:off x="14261" y="9343"/>
              <a:ext cx="4082" cy="357"/>
            </a:xfrm>
            <a:prstGeom prst="rect">
              <a:avLst/>
            </a:prstGeom>
          </p:spPr>
        </p:pic>
      </p:grpSp>
      <p:sp>
        <p:nvSpPr>
          <p:cNvPr id="4" name="矩形 3"/>
          <p:cNvSpPr/>
          <p:nvPr userDrawn="1"/>
        </p:nvSpPr>
        <p:spPr>
          <a:xfrm>
            <a:off x="227330" y="635"/>
            <a:ext cx="319405" cy="1120775"/>
          </a:xfrm>
          <a:prstGeom prst="rect">
            <a:avLst/>
          </a:prstGeom>
          <a:gradFill>
            <a:gsLst>
              <a:gs pos="0">
                <a:srgbClr val="1643E6"/>
              </a:gs>
              <a:gs pos="100000">
                <a:srgbClr val="72BBF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ïs1iďè"/>
          <p:cNvSpPr txBox="1"/>
          <p:nvPr userDrawn="1"/>
        </p:nvSpPr>
        <p:spPr>
          <a:xfrm>
            <a:off x="213360" y="259715"/>
            <a:ext cx="409575" cy="666115"/>
          </a:xfrm>
          <a:prstGeom prst="rect">
            <a:avLst/>
          </a:prstGeom>
          <a:noFill/>
        </p:spPr>
        <p:txBody>
          <a:bodyPr wrap="square" rtlCol="0" anchor="ctr">
            <a:noAutofit/>
          </a:bodyPr>
          <a:lstStyle/>
          <a:p>
            <a:pPr algn="ctr"/>
            <a:r>
              <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rPr>
              <a:t>衡变印记</a:t>
            </a:r>
            <a:endPar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标题幻灯片">
    <p:bg>
      <p:bgPr>
        <a:gradFill>
          <a:gsLst>
            <a:gs pos="0">
              <a:schemeClr val="accent1">
                <a:lumMod val="5000"/>
                <a:lumOff val="95000"/>
              </a:schemeClr>
            </a:gs>
            <a:gs pos="100000">
              <a:schemeClr val="bg1">
                <a:lumMod val="85000"/>
              </a:schemeClr>
            </a:gs>
          </a:gsLst>
          <a:lin ang="5400000" scaled="0"/>
        </a:gradFill>
        <a:effectLst/>
      </p:bgPr>
    </p:bg>
    <p:spTree>
      <p:nvGrpSpPr>
        <p:cNvPr id="1" name=""/>
        <p:cNvGrpSpPr/>
        <p:nvPr/>
      </p:nvGrpSpPr>
      <p:grpSpPr>
        <a:xfrm>
          <a:off x="0" y="0"/>
          <a:ext cx="0" cy="0"/>
          <a:chOff x="0" y="0"/>
          <a:chExt cx="0" cy="0"/>
        </a:xfrm>
      </p:grpSpPr>
      <p:grpSp>
        <p:nvGrpSpPr>
          <p:cNvPr id="4" name="组合 3"/>
          <p:cNvGrpSpPr/>
          <p:nvPr userDrawn="1"/>
        </p:nvGrpSpPr>
        <p:grpSpPr>
          <a:xfrm>
            <a:off x="10109200" y="6126480"/>
            <a:ext cx="1538605" cy="403387"/>
            <a:chOff x="14261" y="9343"/>
            <a:chExt cx="4082" cy="1071"/>
          </a:xfrm>
        </p:grpSpPr>
        <p:sp>
          <p:nvSpPr>
            <p:cNvPr id="5" name="矩形 4"/>
            <p:cNvSpPr/>
            <p:nvPr/>
          </p:nvSpPr>
          <p:spPr>
            <a:xfrm>
              <a:off x="14559" y="9763"/>
              <a:ext cx="3781" cy="651"/>
            </a:xfrm>
            <a:prstGeom prst="rect">
              <a:avLst/>
            </a:prstGeom>
          </p:spPr>
          <p:txBody>
            <a:bodyPr wrap="square" lIns="108000">
              <a:spAutoFit/>
            </a:bodyPr>
            <a:lstStyle/>
            <a:p>
              <a:pPr algn="ctr"/>
              <a:r>
                <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rPr>
                <a:t>装备中国  装备世界</a:t>
              </a:r>
              <a:endPar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endParaRPr>
            </a:p>
          </p:txBody>
        </p:sp>
        <p:pic>
          <p:nvPicPr>
            <p:cNvPr id="6" name="图片 5" descr="TBEA 2"/>
            <p:cNvPicPr>
              <a:picLocks noChangeAspect="1"/>
            </p:cNvPicPr>
            <p:nvPr/>
          </p:nvPicPr>
          <p:blipFill>
            <a:blip r:embed="rId2" cstate="print"/>
            <a:stretch>
              <a:fillRect/>
            </a:stretch>
          </p:blipFill>
          <p:spPr>
            <a:xfrm>
              <a:off x="14261" y="9343"/>
              <a:ext cx="4082" cy="357"/>
            </a:xfrm>
            <a:prstGeom prst="rect">
              <a:avLst/>
            </a:prstGeom>
          </p:spPr>
        </p:pic>
      </p:grpSp>
      <p:sp>
        <p:nvSpPr>
          <p:cNvPr id="7" name="矩形 6"/>
          <p:cNvSpPr/>
          <p:nvPr userDrawn="1"/>
        </p:nvSpPr>
        <p:spPr>
          <a:xfrm>
            <a:off x="227330" y="635"/>
            <a:ext cx="319405" cy="1120775"/>
          </a:xfrm>
          <a:prstGeom prst="rect">
            <a:avLst/>
          </a:prstGeom>
          <a:gradFill>
            <a:gsLst>
              <a:gs pos="0">
                <a:srgbClr val="1643E6"/>
              </a:gs>
              <a:gs pos="100000">
                <a:srgbClr val="72BBF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ïs1iďè"/>
          <p:cNvSpPr txBox="1"/>
          <p:nvPr userDrawn="1"/>
        </p:nvSpPr>
        <p:spPr>
          <a:xfrm>
            <a:off x="213360" y="259715"/>
            <a:ext cx="409575" cy="666115"/>
          </a:xfrm>
          <a:prstGeom prst="rect">
            <a:avLst/>
          </a:prstGeom>
          <a:noFill/>
        </p:spPr>
        <p:txBody>
          <a:bodyPr wrap="square" rtlCol="0" anchor="ctr">
            <a:noAutofit/>
          </a:bodyPr>
          <a:lstStyle/>
          <a:p>
            <a:pPr algn="ctr"/>
            <a:r>
              <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rPr>
              <a:t>赋余文娱</a:t>
            </a:r>
            <a:endPar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bg>
      <p:bgPr>
        <a:gradFill>
          <a:gsLst>
            <a:gs pos="0">
              <a:schemeClr val="accent1">
                <a:lumMod val="5000"/>
                <a:lumOff val="95000"/>
              </a:schemeClr>
            </a:gs>
            <a:gs pos="100000">
              <a:schemeClr val="bg1">
                <a:lumMod val="85000"/>
              </a:schemeClr>
            </a:gs>
          </a:gsLst>
          <a:lin ang="5400000" scaled="0"/>
        </a:gradFill>
        <a:effectLst/>
      </p:bgPr>
    </p:bg>
    <p:spTree>
      <p:nvGrpSpPr>
        <p:cNvPr id="1" name=""/>
        <p:cNvGrpSpPr/>
        <p:nvPr/>
      </p:nvGrpSpPr>
      <p:grpSpPr>
        <a:xfrm>
          <a:off x="0" y="0"/>
          <a:ext cx="0" cy="0"/>
          <a:chOff x="0" y="0"/>
          <a:chExt cx="0" cy="0"/>
        </a:xfrm>
      </p:grpSpPr>
      <p:grpSp>
        <p:nvGrpSpPr>
          <p:cNvPr id="6" name="组合 5"/>
          <p:cNvGrpSpPr/>
          <p:nvPr userDrawn="1"/>
        </p:nvGrpSpPr>
        <p:grpSpPr>
          <a:xfrm>
            <a:off x="10109200" y="6126480"/>
            <a:ext cx="1538605" cy="403387"/>
            <a:chOff x="14261" y="9343"/>
            <a:chExt cx="4082" cy="1071"/>
          </a:xfrm>
        </p:grpSpPr>
        <p:sp>
          <p:nvSpPr>
            <p:cNvPr id="14" name="矩形 13"/>
            <p:cNvSpPr/>
            <p:nvPr/>
          </p:nvSpPr>
          <p:spPr>
            <a:xfrm>
              <a:off x="14559" y="9763"/>
              <a:ext cx="3781" cy="651"/>
            </a:xfrm>
            <a:prstGeom prst="rect">
              <a:avLst/>
            </a:prstGeom>
          </p:spPr>
          <p:txBody>
            <a:bodyPr wrap="square" lIns="108000">
              <a:spAutoFit/>
            </a:bodyPr>
            <a:lstStyle/>
            <a:p>
              <a:pPr algn="ctr"/>
              <a:r>
                <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rPr>
                <a:t>装备中国  装备世界</a:t>
              </a:r>
              <a:endPar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endParaRPr>
            </a:p>
          </p:txBody>
        </p:sp>
        <p:pic>
          <p:nvPicPr>
            <p:cNvPr id="13" name="图片 12" descr="TBEA 2"/>
            <p:cNvPicPr>
              <a:picLocks noChangeAspect="1"/>
            </p:cNvPicPr>
            <p:nvPr/>
          </p:nvPicPr>
          <p:blipFill>
            <a:blip r:embed="rId2" cstate="print"/>
            <a:stretch>
              <a:fillRect/>
            </a:stretch>
          </p:blipFill>
          <p:spPr>
            <a:xfrm>
              <a:off x="14261" y="9343"/>
              <a:ext cx="4082" cy="357"/>
            </a:xfrm>
            <a:prstGeom prst="rect">
              <a:avLst/>
            </a:prstGeom>
          </p:spPr>
        </p:pic>
      </p:grpSp>
      <p:sp>
        <p:nvSpPr>
          <p:cNvPr id="7" name="矩形 6"/>
          <p:cNvSpPr/>
          <p:nvPr userDrawn="1"/>
        </p:nvSpPr>
        <p:spPr>
          <a:xfrm>
            <a:off x="227330" y="635"/>
            <a:ext cx="319405" cy="1120775"/>
          </a:xfrm>
          <a:prstGeom prst="rect">
            <a:avLst/>
          </a:prstGeom>
          <a:gradFill>
            <a:gsLst>
              <a:gs pos="0">
                <a:srgbClr val="1643E6"/>
              </a:gs>
              <a:gs pos="100000">
                <a:srgbClr val="72BBF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ïs1iďè"/>
          <p:cNvSpPr txBox="1"/>
          <p:nvPr userDrawn="1"/>
        </p:nvSpPr>
        <p:spPr>
          <a:xfrm>
            <a:off x="213360" y="259715"/>
            <a:ext cx="409575" cy="666115"/>
          </a:xfrm>
          <a:prstGeom prst="rect">
            <a:avLst/>
          </a:prstGeom>
          <a:noFill/>
        </p:spPr>
        <p:txBody>
          <a:bodyPr wrap="square" rtlCol="0" anchor="ctr">
            <a:noAutofit/>
          </a:bodyPr>
          <a:lstStyle/>
          <a:p>
            <a:pPr algn="ctr"/>
            <a:r>
              <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rPr>
              <a:t>衡变印记</a:t>
            </a:r>
            <a:endPar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标题幻灯片">
    <p:bg>
      <p:bgPr>
        <a:gradFill>
          <a:gsLst>
            <a:gs pos="0">
              <a:schemeClr val="accent1">
                <a:lumMod val="5000"/>
                <a:lumOff val="95000"/>
              </a:schemeClr>
            </a:gs>
            <a:gs pos="100000">
              <a:schemeClr val="bg1">
                <a:lumMod val="85000"/>
              </a:schemeClr>
            </a:gs>
          </a:gsLst>
          <a:lin ang="5400000" scaled="0"/>
        </a:gradFill>
        <a:effectLst/>
      </p:bgPr>
    </p:bg>
    <p:spTree>
      <p:nvGrpSpPr>
        <p:cNvPr id="1" name=""/>
        <p:cNvGrpSpPr/>
        <p:nvPr/>
      </p:nvGrpSpPr>
      <p:grpSpPr>
        <a:xfrm>
          <a:off x="0" y="0"/>
          <a:ext cx="0" cy="0"/>
          <a:chOff x="0" y="0"/>
          <a:chExt cx="0" cy="0"/>
        </a:xfrm>
      </p:grpSpPr>
      <p:grpSp>
        <p:nvGrpSpPr>
          <p:cNvPr id="2" name="组合 1"/>
          <p:cNvGrpSpPr/>
          <p:nvPr userDrawn="1"/>
        </p:nvGrpSpPr>
        <p:grpSpPr>
          <a:xfrm>
            <a:off x="10109200" y="6126480"/>
            <a:ext cx="1538605" cy="403387"/>
            <a:chOff x="14261" y="9343"/>
            <a:chExt cx="4082" cy="1071"/>
          </a:xfrm>
        </p:grpSpPr>
        <p:sp>
          <p:nvSpPr>
            <p:cNvPr id="14" name="矩形 13"/>
            <p:cNvSpPr/>
            <p:nvPr/>
          </p:nvSpPr>
          <p:spPr>
            <a:xfrm>
              <a:off x="14559" y="9763"/>
              <a:ext cx="3781" cy="651"/>
            </a:xfrm>
            <a:prstGeom prst="rect">
              <a:avLst/>
            </a:prstGeom>
          </p:spPr>
          <p:txBody>
            <a:bodyPr wrap="square" lIns="108000">
              <a:spAutoFit/>
            </a:bodyPr>
            <a:lstStyle/>
            <a:p>
              <a:pPr algn="ctr"/>
              <a:r>
                <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rPr>
                <a:t>装备中国  装备世界</a:t>
              </a:r>
              <a:endPar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endParaRPr>
            </a:p>
          </p:txBody>
        </p:sp>
        <p:pic>
          <p:nvPicPr>
            <p:cNvPr id="13" name="图片 12" descr="TBEA 2"/>
            <p:cNvPicPr>
              <a:picLocks noChangeAspect="1"/>
            </p:cNvPicPr>
            <p:nvPr/>
          </p:nvPicPr>
          <p:blipFill>
            <a:blip r:embed="rId2" cstate="print"/>
            <a:stretch>
              <a:fillRect/>
            </a:stretch>
          </p:blipFill>
          <p:spPr>
            <a:xfrm>
              <a:off x="14261" y="9343"/>
              <a:ext cx="4082" cy="357"/>
            </a:xfrm>
            <a:prstGeom prst="rect">
              <a:avLst/>
            </a:prstGeom>
          </p:spPr>
        </p:pic>
      </p:grpSp>
      <p:sp>
        <p:nvSpPr>
          <p:cNvPr id="4" name="矩形 3"/>
          <p:cNvSpPr/>
          <p:nvPr userDrawn="1"/>
        </p:nvSpPr>
        <p:spPr>
          <a:xfrm>
            <a:off x="227330" y="635"/>
            <a:ext cx="319405" cy="1120775"/>
          </a:xfrm>
          <a:prstGeom prst="rect">
            <a:avLst/>
          </a:prstGeom>
          <a:gradFill>
            <a:gsLst>
              <a:gs pos="0">
                <a:srgbClr val="1643E6"/>
              </a:gs>
              <a:gs pos="100000">
                <a:srgbClr val="72BBF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ïs1iďè"/>
          <p:cNvSpPr txBox="1"/>
          <p:nvPr userDrawn="1"/>
        </p:nvSpPr>
        <p:spPr>
          <a:xfrm>
            <a:off x="213360" y="259715"/>
            <a:ext cx="409575" cy="666115"/>
          </a:xfrm>
          <a:prstGeom prst="rect">
            <a:avLst/>
          </a:prstGeom>
          <a:noFill/>
        </p:spPr>
        <p:txBody>
          <a:bodyPr wrap="square" rtlCol="0" anchor="ctr">
            <a:noAutofit/>
          </a:bodyPr>
          <a:lstStyle/>
          <a:p>
            <a:pPr algn="ctr"/>
            <a:r>
              <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rPr>
              <a:t>衡变印记</a:t>
            </a:r>
            <a:endPar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endParaRPr>
          </a:p>
        </p:txBody>
      </p:sp>
      <p:sp>
        <p:nvSpPr>
          <p:cNvPr id="7" name="矩形 6"/>
          <p:cNvSpPr/>
          <p:nvPr userDrawn="1"/>
        </p:nvSpPr>
        <p:spPr>
          <a:xfrm flipH="1">
            <a:off x="217805" y="1140460"/>
            <a:ext cx="278130" cy="577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tIns="108000" rIns="72000" rtlCol="0" anchor="b" anchorCtr="0"/>
          <a:lstStyle/>
          <a:p>
            <a:pPr algn="l"/>
            <a:endParaRPr lang="en-US" altLang="zh-CN" sz="1000" b="1" spc="100" dirty="0" smtClean="0">
              <a:ln w="28575">
                <a:noFill/>
                <a:prstDash val="solid"/>
              </a:ln>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758" y="1600571"/>
            <a:ext cx="5386202" cy="4527011"/>
          </a:xfrm>
        </p:spPr>
        <p:txBody>
          <a:bodyPr/>
          <a:lstStyle>
            <a:lvl1pPr>
              <a:defRPr sz="34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9215" y="1600571"/>
            <a:ext cx="5386202" cy="4527011"/>
          </a:xfrm>
        </p:spPr>
        <p:txBody>
          <a:bodyPr/>
          <a:lstStyle>
            <a:lvl1pPr>
              <a:defRPr sz="34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535469"/>
            <a:ext cx="5388320" cy="639910"/>
          </a:xfrm>
        </p:spPr>
        <p:txBody>
          <a:bodyPr anchor="b"/>
          <a:lstStyle>
            <a:lvl1pPr marL="0" indent="0">
              <a:buNone/>
              <a:defRPr sz="2900" b="1"/>
            </a:lvl1pPr>
            <a:lvl2pPr marL="544195" indent="0">
              <a:buNone/>
              <a:defRPr sz="2400" b="1"/>
            </a:lvl2pPr>
            <a:lvl3pPr marL="1089025" indent="0">
              <a:buNone/>
              <a:defRPr sz="2100" b="1"/>
            </a:lvl3pPr>
            <a:lvl4pPr marL="1633220" indent="0">
              <a:buNone/>
              <a:defRPr sz="1900" b="1"/>
            </a:lvl4pPr>
            <a:lvl5pPr marL="2177415" indent="0">
              <a:buNone/>
              <a:defRPr sz="1900" b="1"/>
            </a:lvl5pPr>
            <a:lvl6pPr marL="2721610" indent="0">
              <a:buNone/>
              <a:defRPr sz="1900" b="1"/>
            </a:lvl6pPr>
            <a:lvl7pPr marL="3266440" indent="0">
              <a:buNone/>
              <a:defRPr sz="1900" b="1"/>
            </a:lvl7pPr>
            <a:lvl8pPr marL="3810635" indent="0">
              <a:buNone/>
              <a:defRPr sz="1900" b="1"/>
            </a:lvl8pPr>
            <a:lvl9pPr marL="4354830" indent="0">
              <a:buNone/>
              <a:defRPr sz="19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759" y="2175378"/>
            <a:ext cx="5388320"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4980" y="1535469"/>
            <a:ext cx="5390436" cy="639910"/>
          </a:xfrm>
        </p:spPr>
        <p:txBody>
          <a:bodyPr anchor="b"/>
          <a:lstStyle>
            <a:lvl1pPr marL="0" indent="0">
              <a:buNone/>
              <a:defRPr sz="2900" b="1"/>
            </a:lvl1pPr>
            <a:lvl2pPr marL="544195" indent="0">
              <a:buNone/>
              <a:defRPr sz="2400" b="1"/>
            </a:lvl2pPr>
            <a:lvl3pPr marL="1089025" indent="0">
              <a:buNone/>
              <a:defRPr sz="2100" b="1"/>
            </a:lvl3pPr>
            <a:lvl4pPr marL="1633220" indent="0">
              <a:buNone/>
              <a:defRPr sz="1900" b="1"/>
            </a:lvl4pPr>
            <a:lvl5pPr marL="2177415" indent="0">
              <a:buNone/>
              <a:defRPr sz="1900" b="1"/>
            </a:lvl5pPr>
            <a:lvl6pPr marL="2721610" indent="0">
              <a:buNone/>
              <a:defRPr sz="1900" b="1"/>
            </a:lvl6pPr>
            <a:lvl7pPr marL="3266440" indent="0">
              <a:buNone/>
              <a:defRPr sz="1900" b="1"/>
            </a:lvl7pPr>
            <a:lvl8pPr marL="3810635" indent="0">
              <a:buNone/>
              <a:defRPr sz="1900" b="1"/>
            </a:lvl8pPr>
            <a:lvl9pPr marL="4354830" indent="0">
              <a:buNone/>
              <a:defRPr sz="19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4980" y="2175378"/>
            <a:ext cx="539043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60" y="273114"/>
            <a:ext cx="4012129" cy="1162319"/>
          </a:xfrm>
        </p:spPr>
        <p:txBody>
          <a:bodyPr anchor="b"/>
          <a:lstStyle>
            <a:lvl1pPr algn="l">
              <a:defRPr sz="24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7975" y="273114"/>
            <a:ext cx="6817442" cy="5854468"/>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760" y="1435433"/>
            <a:ext cx="4012129" cy="4692150"/>
          </a:xfrm>
        </p:spPr>
        <p:txBody>
          <a:bodyPr/>
          <a:lstStyle>
            <a:lvl1pPr marL="0" indent="0">
              <a:buNone/>
              <a:defRPr sz="1600"/>
            </a:lvl1pPr>
            <a:lvl2pPr marL="544195" indent="0">
              <a:buNone/>
              <a:defRPr sz="1400"/>
            </a:lvl2pPr>
            <a:lvl3pPr marL="1089025" indent="0">
              <a:buNone/>
              <a:defRPr sz="1200"/>
            </a:lvl3pPr>
            <a:lvl4pPr marL="1633220" indent="0">
              <a:buNone/>
              <a:defRPr sz="1100"/>
            </a:lvl4pPr>
            <a:lvl5pPr marL="2177415" indent="0">
              <a:buNone/>
              <a:defRPr sz="1100"/>
            </a:lvl5pPr>
            <a:lvl6pPr marL="2721610" indent="0">
              <a:buNone/>
              <a:defRPr sz="1100"/>
            </a:lvl6pPr>
            <a:lvl7pPr marL="3266440" indent="0">
              <a:buNone/>
              <a:defRPr sz="1100"/>
            </a:lvl7pPr>
            <a:lvl8pPr marL="3810635" indent="0">
              <a:buNone/>
              <a:defRPr sz="1100"/>
            </a:lvl8pPr>
            <a:lvl9pPr marL="4354830" indent="0">
              <a:buNone/>
              <a:defRPr sz="11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1712"/>
            <a:ext cx="7317105" cy="566869"/>
          </a:xfrm>
        </p:spPr>
        <p:txBody>
          <a:bodyPr anchor="b"/>
          <a:lstStyle>
            <a:lvl1pPr algn="l">
              <a:defRPr sz="24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40" y="612917"/>
            <a:ext cx="7317105" cy="4115753"/>
          </a:xfrm>
        </p:spPr>
        <p:txBody>
          <a:bodyPr/>
          <a:lstStyle>
            <a:lvl1pPr marL="0" indent="0">
              <a:buNone/>
              <a:defRPr sz="3800"/>
            </a:lvl1pPr>
            <a:lvl2pPr marL="544195" indent="0">
              <a:buNone/>
              <a:defRPr sz="3400"/>
            </a:lvl2pPr>
            <a:lvl3pPr marL="1089025" indent="0">
              <a:buNone/>
              <a:defRPr sz="2900"/>
            </a:lvl3pPr>
            <a:lvl4pPr marL="1633220" indent="0">
              <a:buNone/>
              <a:defRPr sz="2400"/>
            </a:lvl4pPr>
            <a:lvl5pPr marL="2177415" indent="0">
              <a:buNone/>
              <a:defRPr sz="2400"/>
            </a:lvl5pPr>
            <a:lvl6pPr marL="2721610" indent="0">
              <a:buNone/>
              <a:defRPr sz="2400"/>
            </a:lvl6pPr>
            <a:lvl7pPr marL="3266440" indent="0">
              <a:buNone/>
              <a:defRPr sz="2400"/>
            </a:lvl7pPr>
            <a:lvl8pPr marL="3810635" indent="0">
              <a:buNone/>
              <a:defRPr sz="2400"/>
            </a:lvl8pPr>
            <a:lvl9pPr marL="4354830" indent="0">
              <a:buNone/>
              <a:defRPr sz="2400"/>
            </a:lvl9pPr>
          </a:lstStyle>
          <a:p>
            <a:endParaRPr lang="zh-CN" altLang="en-US"/>
          </a:p>
        </p:txBody>
      </p:sp>
      <p:sp>
        <p:nvSpPr>
          <p:cNvPr id="4" name="文本占位符 3"/>
          <p:cNvSpPr>
            <a:spLocks noGrp="1"/>
          </p:cNvSpPr>
          <p:nvPr>
            <p:ph type="body" sz="half" idx="2"/>
          </p:nvPr>
        </p:nvSpPr>
        <p:spPr>
          <a:xfrm>
            <a:off x="2390340" y="5368582"/>
            <a:ext cx="7317105" cy="805048"/>
          </a:xfrm>
        </p:spPr>
        <p:txBody>
          <a:bodyPr/>
          <a:lstStyle>
            <a:lvl1pPr marL="0" indent="0">
              <a:buNone/>
              <a:defRPr sz="1600"/>
            </a:lvl1pPr>
            <a:lvl2pPr marL="544195" indent="0">
              <a:buNone/>
              <a:defRPr sz="1400"/>
            </a:lvl2pPr>
            <a:lvl3pPr marL="1089025" indent="0">
              <a:buNone/>
              <a:defRPr sz="1200"/>
            </a:lvl3pPr>
            <a:lvl4pPr marL="1633220" indent="0">
              <a:buNone/>
              <a:defRPr sz="1100"/>
            </a:lvl4pPr>
            <a:lvl5pPr marL="2177415" indent="0">
              <a:buNone/>
              <a:defRPr sz="1100"/>
            </a:lvl5pPr>
            <a:lvl6pPr marL="2721610" indent="0">
              <a:buNone/>
              <a:defRPr sz="1100"/>
            </a:lvl6pPr>
            <a:lvl7pPr marL="3266440" indent="0">
              <a:buNone/>
              <a:defRPr sz="1100"/>
            </a:lvl7pPr>
            <a:lvl8pPr marL="3810635" indent="0">
              <a:buNone/>
              <a:defRPr sz="1100"/>
            </a:lvl8pPr>
            <a:lvl9pPr marL="4354830" indent="0">
              <a:buNone/>
              <a:defRPr sz="11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1502" y="274703"/>
            <a:ext cx="2743914" cy="585288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759" y="274703"/>
            <a:ext cx="8028490" cy="585288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标题幻灯片">
    <p:bg>
      <p:bgPr>
        <a:gradFill>
          <a:gsLst>
            <a:gs pos="0">
              <a:schemeClr val="accent1">
                <a:lumMod val="5000"/>
                <a:lumOff val="95000"/>
              </a:schemeClr>
            </a:gs>
            <a:gs pos="100000">
              <a:schemeClr val="bg1">
                <a:lumMod val="85000"/>
              </a:schemeClr>
            </a:gs>
          </a:gsLst>
          <a:lin ang="5400000" scaled="0"/>
        </a:gradFill>
        <a:effectLst/>
      </p:bgPr>
    </p:bg>
    <p:spTree>
      <p:nvGrpSpPr>
        <p:cNvPr id="1" name=""/>
        <p:cNvGrpSpPr/>
        <p:nvPr/>
      </p:nvGrpSpPr>
      <p:grpSpPr>
        <a:xfrm>
          <a:off x="0" y="0"/>
          <a:ext cx="0" cy="0"/>
          <a:chOff x="0" y="0"/>
          <a:chExt cx="0" cy="0"/>
        </a:xfrm>
      </p:grpSpPr>
      <p:grpSp>
        <p:nvGrpSpPr>
          <p:cNvPr id="4" name="组合 3"/>
          <p:cNvGrpSpPr/>
          <p:nvPr userDrawn="1"/>
        </p:nvGrpSpPr>
        <p:grpSpPr>
          <a:xfrm>
            <a:off x="10109200" y="6126480"/>
            <a:ext cx="1538605" cy="403387"/>
            <a:chOff x="14261" y="9343"/>
            <a:chExt cx="4082" cy="1071"/>
          </a:xfrm>
        </p:grpSpPr>
        <p:sp>
          <p:nvSpPr>
            <p:cNvPr id="5" name="矩形 4"/>
            <p:cNvSpPr/>
            <p:nvPr/>
          </p:nvSpPr>
          <p:spPr>
            <a:xfrm>
              <a:off x="14559" y="9763"/>
              <a:ext cx="3781" cy="651"/>
            </a:xfrm>
            <a:prstGeom prst="rect">
              <a:avLst/>
            </a:prstGeom>
          </p:spPr>
          <p:txBody>
            <a:bodyPr wrap="square" lIns="108000">
              <a:spAutoFit/>
            </a:bodyPr>
            <a:lstStyle/>
            <a:p>
              <a:pPr algn="ctr"/>
              <a:r>
                <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rPr>
                <a:t>装备中国  装备世界</a:t>
              </a:r>
              <a:endPar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endParaRPr>
            </a:p>
          </p:txBody>
        </p:sp>
        <p:pic>
          <p:nvPicPr>
            <p:cNvPr id="6" name="图片 5" descr="TBEA 2"/>
            <p:cNvPicPr>
              <a:picLocks noChangeAspect="1"/>
            </p:cNvPicPr>
            <p:nvPr/>
          </p:nvPicPr>
          <p:blipFill>
            <a:blip r:embed="rId2" cstate="print"/>
            <a:stretch>
              <a:fillRect/>
            </a:stretch>
          </p:blipFill>
          <p:spPr>
            <a:xfrm>
              <a:off x="14261" y="9343"/>
              <a:ext cx="4082" cy="357"/>
            </a:xfrm>
            <a:prstGeom prst="rect">
              <a:avLst/>
            </a:prstGeom>
          </p:spPr>
        </p:pic>
      </p:grpSp>
      <p:sp>
        <p:nvSpPr>
          <p:cNvPr id="7" name="矩形 6"/>
          <p:cNvSpPr/>
          <p:nvPr userDrawn="1"/>
        </p:nvSpPr>
        <p:spPr>
          <a:xfrm>
            <a:off x="227330" y="635"/>
            <a:ext cx="319405" cy="1120775"/>
          </a:xfrm>
          <a:prstGeom prst="rect">
            <a:avLst/>
          </a:prstGeom>
          <a:gradFill>
            <a:gsLst>
              <a:gs pos="0">
                <a:srgbClr val="1643E6"/>
              </a:gs>
              <a:gs pos="100000">
                <a:srgbClr val="72BBF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ïs1iďè"/>
          <p:cNvSpPr txBox="1"/>
          <p:nvPr userDrawn="1"/>
        </p:nvSpPr>
        <p:spPr>
          <a:xfrm>
            <a:off x="213360" y="259715"/>
            <a:ext cx="409575" cy="666115"/>
          </a:xfrm>
          <a:prstGeom prst="rect">
            <a:avLst/>
          </a:prstGeom>
          <a:noFill/>
        </p:spPr>
        <p:txBody>
          <a:bodyPr wrap="square" rtlCol="0" anchor="ctr">
            <a:noAutofit/>
          </a:bodyPr>
          <a:lstStyle/>
          <a:p>
            <a:pPr algn="ctr"/>
            <a:r>
              <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rPr>
              <a:t>应聘指南</a:t>
            </a:r>
            <a:endPar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bg>
      <p:bgPr>
        <a:gradFill>
          <a:gsLst>
            <a:gs pos="0">
              <a:schemeClr val="accent1">
                <a:lumMod val="5000"/>
                <a:lumOff val="95000"/>
              </a:schemeClr>
            </a:gs>
            <a:gs pos="100000">
              <a:schemeClr val="bg1">
                <a:lumMod val="85000"/>
              </a:schemeClr>
            </a:gs>
          </a:gsLst>
          <a:lin ang="5400000" scaled="0"/>
        </a:gradFill>
        <a:effectLst/>
      </p:bgPr>
    </p:bg>
    <p:spTree>
      <p:nvGrpSpPr>
        <p:cNvPr id="1" name=""/>
        <p:cNvGrpSpPr/>
        <p:nvPr/>
      </p:nvGrpSpPr>
      <p:grpSpPr>
        <a:xfrm>
          <a:off x="0" y="0"/>
          <a:ext cx="0" cy="0"/>
          <a:chOff x="0" y="0"/>
          <a:chExt cx="0" cy="0"/>
        </a:xfrm>
      </p:grpSpPr>
      <p:grpSp>
        <p:nvGrpSpPr>
          <p:cNvPr id="6" name="组合 5"/>
          <p:cNvGrpSpPr/>
          <p:nvPr userDrawn="1"/>
        </p:nvGrpSpPr>
        <p:grpSpPr>
          <a:xfrm>
            <a:off x="10109200" y="6126480"/>
            <a:ext cx="1538605" cy="403387"/>
            <a:chOff x="14261" y="9343"/>
            <a:chExt cx="4082" cy="1071"/>
          </a:xfrm>
        </p:grpSpPr>
        <p:sp>
          <p:nvSpPr>
            <p:cNvPr id="14" name="矩形 13"/>
            <p:cNvSpPr/>
            <p:nvPr/>
          </p:nvSpPr>
          <p:spPr>
            <a:xfrm>
              <a:off x="14559" y="9763"/>
              <a:ext cx="3781" cy="651"/>
            </a:xfrm>
            <a:prstGeom prst="rect">
              <a:avLst/>
            </a:prstGeom>
          </p:spPr>
          <p:txBody>
            <a:bodyPr wrap="square" lIns="108000">
              <a:spAutoFit/>
            </a:bodyPr>
            <a:lstStyle/>
            <a:p>
              <a:pPr algn="ctr"/>
              <a:r>
                <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rPr>
                <a:t>装备中国  装备世界</a:t>
              </a:r>
              <a:endPar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endParaRPr>
            </a:p>
          </p:txBody>
        </p:sp>
        <p:pic>
          <p:nvPicPr>
            <p:cNvPr id="13" name="图片 12" descr="TBEA 2"/>
            <p:cNvPicPr>
              <a:picLocks noChangeAspect="1"/>
            </p:cNvPicPr>
            <p:nvPr/>
          </p:nvPicPr>
          <p:blipFill>
            <a:blip r:embed="rId2" cstate="print"/>
            <a:stretch>
              <a:fillRect/>
            </a:stretch>
          </p:blipFill>
          <p:spPr>
            <a:xfrm>
              <a:off x="14261" y="9343"/>
              <a:ext cx="4082" cy="357"/>
            </a:xfrm>
            <a:prstGeom prst="rect">
              <a:avLst/>
            </a:prstGeom>
          </p:spPr>
        </p:pic>
      </p:grpSp>
      <p:sp>
        <p:nvSpPr>
          <p:cNvPr id="7" name="矩形 6"/>
          <p:cNvSpPr/>
          <p:nvPr userDrawn="1"/>
        </p:nvSpPr>
        <p:spPr>
          <a:xfrm>
            <a:off x="227330" y="635"/>
            <a:ext cx="319405" cy="1120775"/>
          </a:xfrm>
          <a:prstGeom prst="rect">
            <a:avLst/>
          </a:prstGeom>
          <a:gradFill>
            <a:gsLst>
              <a:gs pos="0">
                <a:srgbClr val="1643E6"/>
              </a:gs>
              <a:gs pos="100000">
                <a:srgbClr val="72BBF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ïs1iďè"/>
          <p:cNvSpPr txBox="1"/>
          <p:nvPr userDrawn="1"/>
        </p:nvSpPr>
        <p:spPr>
          <a:xfrm>
            <a:off x="213360" y="259715"/>
            <a:ext cx="409575" cy="666115"/>
          </a:xfrm>
          <a:prstGeom prst="rect">
            <a:avLst/>
          </a:prstGeom>
          <a:noFill/>
        </p:spPr>
        <p:txBody>
          <a:bodyPr wrap="square" rtlCol="0" anchor="ctr">
            <a:noAutofit/>
          </a:bodyPr>
          <a:lstStyle/>
          <a:p>
            <a:pPr algn="ctr"/>
            <a:r>
              <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rPr>
              <a:t>衡变印记</a:t>
            </a:r>
            <a:endPar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标题幻灯片">
    <p:bg>
      <p:bgPr>
        <a:gradFill>
          <a:gsLst>
            <a:gs pos="0">
              <a:schemeClr val="accent1">
                <a:lumMod val="5000"/>
                <a:lumOff val="95000"/>
              </a:schemeClr>
            </a:gs>
            <a:gs pos="100000">
              <a:schemeClr val="bg1">
                <a:lumMod val="85000"/>
              </a:schemeClr>
            </a:gs>
          </a:gsLst>
          <a:lin ang="5400000" scaled="0"/>
        </a:gradFill>
        <a:effectLst/>
      </p:bgPr>
    </p:bg>
    <p:spTree>
      <p:nvGrpSpPr>
        <p:cNvPr id="1" name=""/>
        <p:cNvGrpSpPr/>
        <p:nvPr/>
      </p:nvGrpSpPr>
      <p:grpSpPr>
        <a:xfrm>
          <a:off x="0" y="0"/>
          <a:ext cx="0" cy="0"/>
          <a:chOff x="0" y="0"/>
          <a:chExt cx="0" cy="0"/>
        </a:xfrm>
      </p:grpSpPr>
      <p:grpSp>
        <p:nvGrpSpPr>
          <p:cNvPr id="2" name="组合 1"/>
          <p:cNvGrpSpPr/>
          <p:nvPr userDrawn="1"/>
        </p:nvGrpSpPr>
        <p:grpSpPr>
          <a:xfrm>
            <a:off x="10109200" y="6126480"/>
            <a:ext cx="1538605" cy="403387"/>
            <a:chOff x="14261" y="9343"/>
            <a:chExt cx="4082" cy="1071"/>
          </a:xfrm>
        </p:grpSpPr>
        <p:sp>
          <p:nvSpPr>
            <p:cNvPr id="14" name="矩形 13"/>
            <p:cNvSpPr/>
            <p:nvPr/>
          </p:nvSpPr>
          <p:spPr>
            <a:xfrm>
              <a:off x="14559" y="9763"/>
              <a:ext cx="3781" cy="651"/>
            </a:xfrm>
            <a:prstGeom prst="rect">
              <a:avLst/>
            </a:prstGeom>
          </p:spPr>
          <p:txBody>
            <a:bodyPr wrap="square" lIns="108000">
              <a:spAutoFit/>
            </a:bodyPr>
            <a:lstStyle/>
            <a:p>
              <a:pPr algn="ctr"/>
              <a:r>
                <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rPr>
                <a:t>装备中国  装备世界</a:t>
              </a:r>
              <a:endParaRPr lang="zh-CN" altLang="en-US" sz="1000" b="1" spc="100" dirty="0" smtClean="0">
                <a:ln w="6350">
                  <a:noFill/>
                </a:ln>
                <a:solidFill>
                  <a:schemeClr val="bg1"/>
                </a:solidFill>
                <a:uFillTx/>
                <a:latin typeface="微软雅黑" panose="020B0503020204020204" pitchFamily="34" charset="-122"/>
                <a:ea typeface="微软雅黑" panose="020B0503020204020204" pitchFamily="34" charset="-122"/>
              </a:endParaRPr>
            </a:p>
          </p:txBody>
        </p:sp>
        <p:pic>
          <p:nvPicPr>
            <p:cNvPr id="13" name="图片 12" descr="TBEA 2"/>
            <p:cNvPicPr>
              <a:picLocks noChangeAspect="1"/>
            </p:cNvPicPr>
            <p:nvPr/>
          </p:nvPicPr>
          <p:blipFill>
            <a:blip r:embed="rId2" cstate="print"/>
            <a:stretch>
              <a:fillRect/>
            </a:stretch>
          </p:blipFill>
          <p:spPr>
            <a:xfrm>
              <a:off x="14261" y="9343"/>
              <a:ext cx="4082" cy="357"/>
            </a:xfrm>
            <a:prstGeom prst="rect">
              <a:avLst/>
            </a:prstGeom>
          </p:spPr>
        </p:pic>
      </p:grpSp>
      <p:sp>
        <p:nvSpPr>
          <p:cNvPr id="4" name="矩形 3"/>
          <p:cNvSpPr/>
          <p:nvPr userDrawn="1"/>
        </p:nvSpPr>
        <p:spPr>
          <a:xfrm>
            <a:off x="227330" y="635"/>
            <a:ext cx="319405" cy="1120775"/>
          </a:xfrm>
          <a:prstGeom prst="rect">
            <a:avLst/>
          </a:prstGeom>
          <a:gradFill>
            <a:gsLst>
              <a:gs pos="0">
                <a:srgbClr val="1643E6"/>
              </a:gs>
              <a:gs pos="100000">
                <a:srgbClr val="72BBFF"/>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ïs1iďè"/>
          <p:cNvSpPr txBox="1"/>
          <p:nvPr userDrawn="1"/>
        </p:nvSpPr>
        <p:spPr>
          <a:xfrm>
            <a:off x="213360" y="259715"/>
            <a:ext cx="409575" cy="666115"/>
          </a:xfrm>
          <a:prstGeom prst="rect">
            <a:avLst/>
          </a:prstGeom>
          <a:noFill/>
        </p:spPr>
        <p:txBody>
          <a:bodyPr wrap="square" rtlCol="0" anchor="ctr">
            <a:noAutofit/>
          </a:bodyPr>
          <a:lstStyle/>
          <a:p>
            <a:pPr algn="ctr"/>
            <a:r>
              <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rPr>
              <a:t>衡变印记</a:t>
            </a:r>
            <a:endParaRPr lang="zh-CN" altLang="en-US" sz="1200" spc="500" dirty="0">
              <a:solidFill>
                <a:schemeClr val="bg1"/>
              </a:solidFill>
              <a:uFillTx/>
              <a:latin typeface="汉仪雅酷黑简" panose="00020600040101010101" charset="-122"/>
              <a:ea typeface="汉仪雅酷黑简" panose="00020600040101010101"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758" y="1600571"/>
            <a:ext cx="5386202" cy="4527011"/>
          </a:xfrm>
        </p:spPr>
        <p:txBody>
          <a:bodyPr/>
          <a:lstStyle>
            <a:lvl1pPr>
              <a:defRPr sz="34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9215" y="1600571"/>
            <a:ext cx="5386202" cy="4527011"/>
          </a:xfrm>
        </p:spPr>
        <p:txBody>
          <a:bodyPr/>
          <a:lstStyle>
            <a:lvl1pPr>
              <a:defRPr sz="34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759" y="1535469"/>
            <a:ext cx="5388320" cy="639910"/>
          </a:xfrm>
        </p:spPr>
        <p:txBody>
          <a:bodyPr anchor="b"/>
          <a:lstStyle>
            <a:lvl1pPr marL="0" indent="0">
              <a:buNone/>
              <a:defRPr sz="2900" b="1"/>
            </a:lvl1pPr>
            <a:lvl2pPr marL="544195" indent="0">
              <a:buNone/>
              <a:defRPr sz="2400" b="1"/>
            </a:lvl2pPr>
            <a:lvl3pPr marL="1089025" indent="0">
              <a:buNone/>
              <a:defRPr sz="2100" b="1"/>
            </a:lvl3pPr>
            <a:lvl4pPr marL="1633220" indent="0">
              <a:buNone/>
              <a:defRPr sz="1900" b="1"/>
            </a:lvl4pPr>
            <a:lvl5pPr marL="2177415" indent="0">
              <a:buNone/>
              <a:defRPr sz="1900" b="1"/>
            </a:lvl5pPr>
            <a:lvl6pPr marL="2721610" indent="0">
              <a:buNone/>
              <a:defRPr sz="1900" b="1"/>
            </a:lvl6pPr>
            <a:lvl7pPr marL="3266440" indent="0">
              <a:buNone/>
              <a:defRPr sz="1900" b="1"/>
            </a:lvl7pPr>
            <a:lvl8pPr marL="3810635" indent="0">
              <a:buNone/>
              <a:defRPr sz="1900" b="1"/>
            </a:lvl8pPr>
            <a:lvl9pPr marL="4354830" indent="0">
              <a:buNone/>
              <a:defRPr sz="19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759" y="2175378"/>
            <a:ext cx="5388320"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4980" y="1535469"/>
            <a:ext cx="5390436" cy="639910"/>
          </a:xfrm>
        </p:spPr>
        <p:txBody>
          <a:bodyPr anchor="b"/>
          <a:lstStyle>
            <a:lvl1pPr marL="0" indent="0">
              <a:buNone/>
              <a:defRPr sz="2900" b="1"/>
            </a:lvl1pPr>
            <a:lvl2pPr marL="544195" indent="0">
              <a:buNone/>
              <a:defRPr sz="2400" b="1"/>
            </a:lvl2pPr>
            <a:lvl3pPr marL="1089025" indent="0">
              <a:buNone/>
              <a:defRPr sz="2100" b="1"/>
            </a:lvl3pPr>
            <a:lvl4pPr marL="1633220" indent="0">
              <a:buNone/>
              <a:defRPr sz="1900" b="1"/>
            </a:lvl4pPr>
            <a:lvl5pPr marL="2177415" indent="0">
              <a:buNone/>
              <a:defRPr sz="1900" b="1"/>
            </a:lvl5pPr>
            <a:lvl6pPr marL="2721610" indent="0">
              <a:buNone/>
              <a:defRPr sz="1900" b="1"/>
            </a:lvl6pPr>
            <a:lvl7pPr marL="3266440" indent="0">
              <a:buNone/>
              <a:defRPr sz="1900" b="1"/>
            </a:lvl7pPr>
            <a:lvl8pPr marL="3810635" indent="0">
              <a:buNone/>
              <a:defRPr sz="1900" b="1"/>
            </a:lvl8pPr>
            <a:lvl9pPr marL="4354830" indent="0">
              <a:buNone/>
              <a:defRPr sz="19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4980" y="2175378"/>
            <a:ext cx="539043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4" Type="http://schemas.openxmlformats.org/officeDocument/2006/relationships/theme" Target="../theme/theme2.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4" Type="http://schemas.openxmlformats.org/officeDocument/2006/relationships/theme" Target="../theme/theme3.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760" y="274703"/>
            <a:ext cx="10975657" cy="114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lstStyle/>
          <a:p>
            <a:pPr lvl="0"/>
            <a:r>
              <a:rPr lang="zh-CN" altLang="en-US" smtClean="0"/>
              <a:t>单击此处编辑母版标题样式</a:t>
            </a:r>
            <a:endParaRPr lang="zh-CN" altLang="en-US" smtClean="0"/>
          </a:p>
        </p:txBody>
      </p:sp>
      <p:sp>
        <p:nvSpPr>
          <p:cNvPr id="1027" name="Rectangle 3"/>
          <p:cNvSpPr>
            <a:spLocks noGrp="1" noChangeArrowheads="1"/>
          </p:cNvSpPr>
          <p:nvPr>
            <p:ph type="body" idx="1"/>
          </p:nvPr>
        </p:nvSpPr>
        <p:spPr bwMode="auto">
          <a:xfrm>
            <a:off x="609760" y="1600571"/>
            <a:ext cx="10975657" cy="452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028" name="Rectangle 4"/>
          <p:cNvSpPr>
            <a:spLocks noGrp="1" noChangeArrowheads="1"/>
          </p:cNvSpPr>
          <p:nvPr>
            <p:ph type="dt" sz="half" idx="2"/>
          </p:nvPr>
        </p:nvSpPr>
        <p:spPr bwMode="auto">
          <a:xfrm>
            <a:off x="609758" y="6246671"/>
            <a:ext cx="2845541"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defRPr sz="1600">
                <a:latin typeface="+mn-lt"/>
              </a:defRPr>
            </a:lvl1pPr>
          </a:lstStyle>
          <a:p>
            <a:endParaRPr lang="en-US" altLang="zh-CN"/>
          </a:p>
        </p:txBody>
      </p:sp>
      <p:sp>
        <p:nvSpPr>
          <p:cNvPr id="1029" name="Rectangle 5"/>
          <p:cNvSpPr>
            <a:spLocks noGrp="1" noChangeArrowheads="1"/>
          </p:cNvSpPr>
          <p:nvPr>
            <p:ph type="ftr" sz="quarter" idx="3"/>
          </p:nvPr>
        </p:nvSpPr>
        <p:spPr bwMode="auto">
          <a:xfrm>
            <a:off x="4166685" y="6246671"/>
            <a:ext cx="3861806"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ctr">
              <a:defRPr sz="1600">
                <a:latin typeface="+mn-lt"/>
              </a:defRPr>
            </a:lvl1pPr>
          </a:lstStyle>
          <a:p>
            <a:endParaRPr lang="en-US" altLang="zh-CN"/>
          </a:p>
        </p:txBody>
      </p:sp>
      <p:sp>
        <p:nvSpPr>
          <p:cNvPr id="1030" name="Rectangle 6"/>
          <p:cNvSpPr>
            <a:spLocks noGrp="1" noChangeArrowheads="1"/>
          </p:cNvSpPr>
          <p:nvPr>
            <p:ph type="sldNum" sz="quarter" idx="4"/>
          </p:nvPr>
        </p:nvSpPr>
        <p:spPr bwMode="auto">
          <a:xfrm>
            <a:off x="8739876" y="6246671"/>
            <a:ext cx="2845541"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r">
              <a:defRPr sz="1600">
                <a:latin typeface="+mn-lt"/>
              </a:defRPr>
            </a:lvl1pPr>
          </a:lstStyle>
          <a:p>
            <a:fld id="{D0A27C80-5FD3-4361-BB31-75FBA1966619}" type="slidenum">
              <a:rPr lang="en-US" altLang="zh-CN"/>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hf sldNum="0" hdr="0" ftr="0" dt="0"/>
  <p:txStyles>
    <p:titleStyle>
      <a:lvl1pPr algn="ctr" rtl="0" fontAlgn="base">
        <a:spcBef>
          <a:spcPct val="0"/>
        </a:spcBef>
        <a:spcAft>
          <a:spcPct val="0"/>
        </a:spcAft>
        <a:defRPr sz="5300">
          <a:solidFill>
            <a:schemeClr val="tx2"/>
          </a:solidFill>
          <a:latin typeface="+mj-lt"/>
          <a:ea typeface="+mj-ea"/>
          <a:cs typeface="+mj-cs"/>
        </a:defRPr>
      </a:lvl1pPr>
      <a:lvl2pPr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5pPr>
      <a:lvl6pPr marL="544195"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6pPr>
      <a:lvl7pPr marL="1089025"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7pPr>
      <a:lvl8pPr marL="1633220"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8pPr>
      <a:lvl9pPr marL="2177415"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9pPr>
    </p:titleStyle>
    <p:bodyStyle>
      <a:lvl1pPr marL="408305" indent="-408305" algn="l" rtl="0" fontAlgn="base">
        <a:spcBef>
          <a:spcPct val="20000"/>
        </a:spcBef>
        <a:spcAft>
          <a:spcPct val="0"/>
        </a:spcAft>
        <a:buChar char="•"/>
        <a:defRPr sz="3800">
          <a:solidFill>
            <a:schemeClr val="tx1"/>
          </a:solidFill>
          <a:latin typeface="+mn-lt"/>
          <a:ea typeface="+mn-ea"/>
          <a:cs typeface="+mn-cs"/>
        </a:defRPr>
      </a:lvl1pPr>
      <a:lvl2pPr marL="884555" indent="-340360" algn="l" rtl="0" fontAlgn="base">
        <a:spcBef>
          <a:spcPct val="20000"/>
        </a:spcBef>
        <a:spcAft>
          <a:spcPct val="0"/>
        </a:spcAft>
        <a:buChar char="–"/>
        <a:defRPr sz="3400">
          <a:solidFill>
            <a:schemeClr val="tx1"/>
          </a:solidFill>
          <a:latin typeface="+mn-lt"/>
          <a:ea typeface="+mn-ea"/>
        </a:defRPr>
      </a:lvl2pPr>
      <a:lvl3pPr marL="1360805" indent="-272415" algn="l" rtl="0" fontAlgn="base">
        <a:spcBef>
          <a:spcPct val="20000"/>
        </a:spcBef>
        <a:spcAft>
          <a:spcPct val="0"/>
        </a:spcAft>
        <a:buChar char="•"/>
        <a:defRPr sz="2900">
          <a:solidFill>
            <a:schemeClr val="tx1"/>
          </a:solidFill>
          <a:latin typeface="+mn-lt"/>
          <a:ea typeface="+mn-ea"/>
        </a:defRPr>
      </a:lvl3pPr>
      <a:lvl4pPr marL="1905000" indent="-272415" algn="l" rtl="0" fontAlgn="base">
        <a:spcBef>
          <a:spcPct val="20000"/>
        </a:spcBef>
        <a:spcAft>
          <a:spcPct val="0"/>
        </a:spcAft>
        <a:buChar char="–"/>
        <a:defRPr sz="2400">
          <a:solidFill>
            <a:schemeClr val="tx1"/>
          </a:solidFill>
          <a:latin typeface="+mn-lt"/>
          <a:ea typeface="+mn-ea"/>
        </a:defRPr>
      </a:lvl4pPr>
      <a:lvl5pPr marL="2449830" indent="-272415" algn="l" rtl="0" fontAlgn="base">
        <a:spcBef>
          <a:spcPct val="20000"/>
        </a:spcBef>
        <a:spcAft>
          <a:spcPct val="0"/>
        </a:spcAft>
        <a:buChar char="»"/>
        <a:defRPr sz="2400">
          <a:solidFill>
            <a:schemeClr val="tx1"/>
          </a:solidFill>
          <a:latin typeface="+mn-lt"/>
          <a:ea typeface="+mn-ea"/>
        </a:defRPr>
      </a:lvl5pPr>
      <a:lvl6pPr marL="2994025" indent="-272415" algn="l" rtl="0" fontAlgn="base">
        <a:spcBef>
          <a:spcPct val="20000"/>
        </a:spcBef>
        <a:spcAft>
          <a:spcPct val="0"/>
        </a:spcAft>
        <a:buChar char="»"/>
        <a:defRPr sz="2400">
          <a:solidFill>
            <a:schemeClr val="tx1"/>
          </a:solidFill>
          <a:latin typeface="+mn-lt"/>
          <a:ea typeface="+mn-ea"/>
        </a:defRPr>
      </a:lvl6pPr>
      <a:lvl7pPr marL="3538220" indent="-272415" algn="l" rtl="0" fontAlgn="base">
        <a:spcBef>
          <a:spcPct val="20000"/>
        </a:spcBef>
        <a:spcAft>
          <a:spcPct val="0"/>
        </a:spcAft>
        <a:buChar char="»"/>
        <a:defRPr sz="2400">
          <a:solidFill>
            <a:schemeClr val="tx1"/>
          </a:solidFill>
          <a:latin typeface="+mn-lt"/>
          <a:ea typeface="+mn-ea"/>
        </a:defRPr>
      </a:lvl7pPr>
      <a:lvl8pPr marL="4082415" indent="-272415" algn="l" rtl="0" fontAlgn="base">
        <a:spcBef>
          <a:spcPct val="20000"/>
        </a:spcBef>
        <a:spcAft>
          <a:spcPct val="0"/>
        </a:spcAft>
        <a:buChar char="»"/>
        <a:defRPr sz="2400">
          <a:solidFill>
            <a:schemeClr val="tx1"/>
          </a:solidFill>
          <a:latin typeface="+mn-lt"/>
          <a:ea typeface="+mn-ea"/>
        </a:defRPr>
      </a:lvl8pPr>
      <a:lvl9pPr marL="4627245" indent="-272415" algn="l" rtl="0" fontAlgn="base">
        <a:spcBef>
          <a:spcPct val="20000"/>
        </a:spcBef>
        <a:spcAft>
          <a:spcPct val="0"/>
        </a:spcAft>
        <a:buChar char="»"/>
        <a:defRPr sz="2400">
          <a:solidFill>
            <a:schemeClr val="tx1"/>
          </a:solidFill>
          <a:latin typeface="+mn-lt"/>
          <a:ea typeface="+mn-ea"/>
        </a:defRPr>
      </a:lvl9pPr>
    </p:bodyStyle>
    <p:otherStyle>
      <a:defPPr>
        <a:defRPr lang="zh-CN"/>
      </a:defPPr>
      <a:lvl1pPr marL="0" algn="l" defTabSz="1089025" rtl="0" eaLnBrk="1" latinLnBrk="0" hangingPunct="1">
        <a:defRPr sz="2100" kern="1200">
          <a:solidFill>
            <a:schemeClr val="tx1"/>
          </a:solidFill>
          <a:latin typeface="+mn-lt"/>
          <a:ea typeface="+mn-ea"/>
          <a:cs typeface="+mn-cs"/>
        </a:defRPr>
      </a:lvl1pPr>
      <a:lvl2pPr marL="544195" algn="l" defTabSz="1089025" rtl="0" eaLnBrk="1" latinLnBrk="0" hangingPunct="1">
        <a:defRPr sz="2100" kern="1200">
          <a:solidFill>
            <a:schemeClr val="tx1"/>
          </a:solidFill>
          <a:latin typeface="+mn-lt"/>
          <a:ea typeface="+mn-ea"/>
          <a:cs typeface="+mn-cs"/>
        </a:defRPr>
      </a:lvl2pPr>
      <a:lvl3pPr marL="1089025" algn="l" defTabSz="1089025" rtl="0" eaLnBrk="1" latinLnBrk="0" hangingPunct="1">
        <a:defRPr sz="2100" kern="1200">
          <a:solidFill>
            <a:schemeClr val="tx1"/>
          </a:solidFill>
          <a:latin typeface="+mn-lt"/>
          <a:ea typeface="+mn-ea"/>
          <a:cs typeface="+mn-cs"/>
        </a:defRPr>
      </a:lvl3pPr>
      <a:lvl4pPr marL="1633220" algn="l" defTabSz="1089025" rtl="0" eaLnBrk="1" latinLnBrk="0" hangingPunct="1">
        <a:defRPr sz="2100" kern="1200">
          <a:solidFill>
            <a:schemeClr val="tx1"/>
          </a:solidFill>
          <a:latin typeface="+mn-lt"/>
          <a:ea typeface="+mn-ea"/>
          <a:cs typeface="+mn-cs"/>
        </a:defRPr>
      </a:lvl4pPr>
      <a:lvl5pPr marL="2177415" algn="l" defTabSz="1089025" rtl="0" eaLnBrk="1" latinLnBrk="0" hangingPunct="1">
        <a:defRPr sz="2100" kern="1200">
          <a:solidFill>
            <a:schemeClr val="tx1"/>
          </a:solidFill>
          <a:latin typeface="+mn-lt"/>
          <a:ea typeface="+mn-ea"/>
          <a:cs typeface="+mn-cs"/>
        </a:defRPr>
      </a:lvl5pPr>
      <a:lvl6pPr marL="2721610" algn="l" defTabSz="1089025" rtl="0" eaLnBrk="1" latinLnBrk="0" hangingPunct="1">
        <a:defRPr sz="2100" kern="1200">
          <a:solidFill>
            <a:schemeClr val="tx1"/>
          </a:solidFill>
          <a:latin typeface="+mn-lt"/>
          <a:ea typeface="+mn-ea"/>
          <a:cs typeface="+mn-cs"/>
        </a:defRPr>
      </a:lvl6pPr>
      <a:lvl7pPr marL="3266440" algn="l" defTabSz="1089025" rtl="0" eaLnBrk="1" latinLnBrk="0" hangingPunct="1">
        <a:defRPr sz="2100" kern="1200">
          <a:solidFill>
            <a:schemeClr val="tx1"/>
          </a:solidFill>
          <a:latin typeface="+mn-lt"/>
          <a:ea typeface="+mn-ea"/>
          <a:cs typeface="+mn-cs"/>
        </a:defRPr>
      </a:lvl7pPr>
      <a:lvl8pPr marL="3810635" algn="l" defTabSz="1089025" rtl="0" eaLnBrk="1" latinLnBrk="0" hangingPunct="1">
        <a:defRPr sz="2100" kern="1200">
          <a:solidFill>
            <a:schemeClr val="tx1"/>
          </a:solidFill>
          <a:latin typeface="+mn-lt"/>
          <a:ea typeface="+mn-ea"/>
          <a:cs typeface="+mn-cs"/>
        </a:defRPr>
      </a:lvl8pPr>
      <a:lvl9pPr marL="4354830" algn="l" defTabSz="1089025"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760" y="274703"/>
            <a:ext cx="10975657" cy="114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lstStyle/>
          <a:p>
            <a:pPr lvl="0"/>
            <a:r>
              <a:rPr lang="zh-CN" altLang="en-US" smtClean="0"/>
              <a:t>单击此处编辑母版标题样式</a:t>
            </a:r>
            <a:endParaRPr lang="zh-CN" altLang="en-US" smtClean="0"/>
          </a:p>
        </p:txBody>
      </p:sp>
      <p:sp>
        <p:nvSpPr>
          <p:cNvPr id="1027" name="Rectangle 3"/>
          <p:cNvSpPr>
            <a:spLocks noGrp="1" noChangeArrowheads="1"/>
          </p:cNvSpPr>
          <p:nvPr>
            <p:ph type="body" idx="1"/>
          </p:nvPr>
        </p:nvSpPr>
        <p:spPr bwMode="auto">
          <a:xfrm>
            <a:off x="609760" y="1600571"/>
            <a:ext cx="10975657" cy="452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028" name="Rectangle 4"/>
          <p:cNvSpPr>
            <a:spLocks noGrp="1" noChangeArrowheads="1"/>
          </p:cNvSpPr>
          <p:nvPr>
            <p:ph type="dt" sz="half" idx="2"/>
          </p:nvPr>
        </p:nvSpPr>
        <p:spPr bwMode="auto">
          <a:xfrm>
            <a:off x="609758" y="6246671"/>
            <a:ext cx="2845541"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defRPr sz="1600">
                <a:latin typeface="+mn-lt"/>
              </a:defRPr>
            </a:lvl1pPr>
          </a:lstStyle>
          <a:p>
            <a:endParaRPr lang="en-US" altLang="zh-CN"/>
          </a:p>
        </p:txBody>
      </p:sp>
      <p:sp>
        <p:nvSpPr>
          <p:cNvPr id="1029" name="Rectangle 5"/>
          <p:cNvSpPr>
            <a:spLocks noGrp="1" noChangeArrowheads="1"/>
          </p:cNvSpPr>
          <p:nvPr>
            <p:ph type="ftr" sz="quarter" idx="3"/>
          </p:nvPr>
        </p:nvSpPr>
        <p:spPr bwMode="auto">
          <a:xfrm>
            <a:off x="4166685" y="6246671"/>
            <a:ext cx="3861806"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ctr">
              <a:defRPr sz="1600">
                <a:latin typeface="+mn-lt"/>
              </a:defRPr>
            </a:lvl1pPr>
          </a:lstStyle>
          <a:p>
            <a:endParaRPr lang="en-US" altLang="zh-CN"/>
          </a:p>
        </p:txBody>
      </p:sp>
      <p:sp>
        <p:nvSpPr>
          <p:cNvPr id="1030" name="Rectangle 6"/>
          <p:cNvSpPr>
            <a:spLocks noGrp="1" noChangeArrowheads="1"/>
          </p:cNvSpPr>
          <p:nvPr>
            <p:ph type="sldNum" sz="quarter" idx="4"/>
          </p:nvPr>
        </p:nvSpPr>
        <p:spPr bwMode="auto">
          <a:xfrm>
            <a:off x="8739876" y="6246671"/>
            <a:ext cx="2845541"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r">
              <a:defRPr sz="1600">
                <a:latin typeface="+mn-lt"/>
              </a:defRPr>
            </a:lvl1pPr>
          </a:lstStyle>
          <a:p>
            <a:fld id="{D0A27C80-5FD3-4361-BB31-75FBA1966619}" type="slidenum">
              <a:rPr lang="en-US" altLang="zh-CN"/>
            </a:fld>
            <a:endParaRPr lang="en-US" altLang="zh-CN"/>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hf sldNum="0" hdr="0" ftr="0" dt="0"/>
  <p:txStyles>
    <p:titleStyle>
      <a:lvl1pPr algn="ctr" rtl="0" fontAlgn="base">
        <a:spcBef>
          <a:spcPct val="0"/>
        </a:spcBef>
        <a:spcAft>
          <a:spcPct val="0"/>
        </a:spcAft>
        <a:defRPr sz="5300">
          <a:solidFill>
            <a:schemeClr val="tx2"/>
          </a:solidFill>
          <a:latin typeface="+mj-lt"/>
          <a:ea typeface="+mj-ea"/>
          <a:cs typeface="+mj-cs"/>
        </a:defRPr>
      </a:lvl1pPr>
      <a:lvl2pPr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5pPr>
      <a:lvl6pPr marL="544195"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6pPr>
      <a:lvl7pPr marL="1089025"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7pPr>
      <a:lvl8pPr marL="1633220"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8pPr>
      <a:lvl9pPr marL="2177415"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9pPr>
    </p:titleStyle>
    <p:bodyStyle>
      <a:lvl1pPr marL="408305" indent="-408305" algn="l" rtl="0" fontAlgn="base">
        <a:spcBef>
          <a:spcPct val="20000"/>
        </a:spcBef>
        <a:spcAft>
          <a:spcPct val="0"/>
        </a:spcAft>
        <a:buChar char="•"/>
        <a:defRPr sz="3800">
          <a:solidFill>
            <a:schemeClr val="tx1"/>
          </a:solidFill>
          <a:latin typeface="+mn-lt"/>
          <a:ea typeface="+mn-ea"/>
          <a:cs typeface="+mn-cs"/>
        </a:defRPr>
      </a:lvl1pPr>
      <a:lvl2pPr marL="884555" indent="-340360" algn="l" rtl="0" fontAlgn="base">
        <a:spcBef>
          <a:spcPct val="20000"/>
        </a:spcBef>
        <a:spcAft>
          <a:spcPct val="0"/>
        </a:spcAft>
        <a:buChar char="–"/>
        <a:defRPr sz="3400">
          <a:solidFill>
            <a:schemeClr val="tx1"/>
          </a:solidFill>
          <a:latin typeface="+mn-lt"/>
          <a:ea typeface="+mn-ea"/>
        </a:defRPr>
      </a:lvl2pPr>
      <a:lvl3pPr marL="1360805" indent="-272415" algn="l" rtl="0" fontAlgn="base">
        <a:spcBef>
          <a:spcPct val="20000"/>
        </a:spcBef>
        <a:spcAft>
          <a:spcPct val="0"/>
        </a:spcAft>
        <a:buChar char="•"/>
        <a:defRPr sz="2900">
          <a:solidFill>
            <a:schemeClr val="tx1"/>
          </a:solidFill>
          <a:latin typeface="+mn-lt"/>
          <a:ea typeface="+mn-ea"/>
        </a:defRPr>
      </a:lvl3pPr>
      <a:lvl4pPr marL="1905000" indent="-272415" algn="l" rtl="0" fontAlgn="base">
        <a:spcBef>
          <a:spcPct val="20000"/>
        </a:spcBef>
        <a:spcAft>
          <a:spcPct val="0"/>
        </a:spcAft>
        <a:buChar char="–"/>
        <a:defRPr sz="2400">
          <a:solidFill>
            <a:schemeClr val="tx1"/>
          </a:solidFill>
          <a:latin typeface="+mn-lt"/>
          <a:ea typeface="+mn-ea"/>
        </a:defRPr>
      </a:lvl4pPr>
      <a:lvl5pPr marL="2449830" indent="-272415" algn="l" rtl="0" fontAlgn="base">
        <a:spcBef>
          <a:spcPct val="20000"/>
        </a:spcBef>
        <a:spcAft>
          <a:spcPct val="0"/>
        </a:spcAft>
        <a:buChar char="»"/>
        <a:defRPr sz="2400">
          <a:solidFill>
            <a:schemeClr val="tx1"/>
          </a:solidFill>
          <a:latin typeface="+mn-lt"/>
          <a:ea typeface="+mn-ea"/>
        </a:defRPr>
      </a:lvl5pPr>
      <a:lvl6pPr marL="2994025" indent="-272415" algn="l" rtl="0" fontAlgn="base">
        <a:spcBef>
          <a:spcPct val="20000"/>
        </a:spcBef>
        <a:spcAft>
          <a:spcPct val="0"/>
        </a:spcAft>
        <a:buChar char="»"/>
        <a:defRPr sz="2400">
          <a:solidFill>
            <a:schemeClr val="tx1"/>
          </a:solidFill>
          <a:latin typeface="+mn-lt"/>
          <a:ea typeface="+mn-ea"/>
        </a:defRPr>
      </a:lvl6pPr>
      <a:lvl7pPr marL="3538220" indent="-272415" algn="l" rtl="0" fontAlgn="base">
        <a:spcBef>
          <a:spcPct val="20000"/>
        </a:spcBef>
        <a:spcAft>
          <a:spcPct val="0"/>
        </a:spcAft>
        <a:buChar char="»"/>
        <a:defRPr sz="2400">
          <a:solidFill>
            <a:schemeClr val="tx1"/>
          </a:solidFill>
          <a:latin typeface="+mn-lt"/>
          <a:ea typeface="+mn-ea"/>
        </a:defRPr>
      </a:lvl7pPr>
      <a:lvl8pPr marL="4082415" indent="-272415" algn="l" rtl="0" fontAlgn="base">
        <a:spcBef>
          <a:spcPct val="20000"/>
        </a:spcBef>
        <a:spcAft>
          <a:spcPct val="0"/>
        </a:spcAft>
        <a:buChar char="»"/>
        <a:defRPr sz="2400">
          <a:solidFill>
            <a:schemeClr val="tx1"/>
          </a:solidFill>
          <a:latin typeface="+mn-lt"/>
          <a:ea typeface="+mn-ea"/>
        </a:defRPr>
      </a:lvl8pPr>
      <a:lvl9pPr marL="4627245" indent="-272415" algn="l" rtl="0" fontAlgn="base">
        <a:spcBef>
          <a:spcPct val="20000"/>
        </a:spcBef>
        <a:spcAft>
          <a:spcPct val="0"/>
        </a:spcAft>
        <a:buChar char="»"/>
        <a:defRPr sz="2400">
          <a:solidFill>
            <a:schemeClr val="tx1"/>
          </a:solidFill>
          <a:latin typeface="+mn-lt"/>
          <a:ea typeface="+mn-ea"/>
        </a:defRPr>
      </a:lvl9pPr>
    </p:bodyStyle>
    <p:otherStyle>
      <a:defPPr>
        <a:defRPr lang="zh-CN"/>
      </a:defPPr>
      <a:lvl1pPr marL="0" algn="l" defTabSz="1089025" rtl="0" eaLnBrk="1" latinLnBrk="0" hangingPunct="1">
        <a:defRPr sz="2100" kern="1200">
          <a:solidFill>
            <a:schemeClr val="tx1"/>
          </a:solidFill>
          <a:latin typeface="+mn-lt"/>
          <a:ea typeface="+mn-ea"/>
          <a:cs typeface="+mn-cs"/>
        </a:defRPr>
      </a:lvl1pPr>
      <a:lvl2pPr marL="544195" algn="l" defTabSz="1089025" rtl="0" eaLnBrk="1" latinLnBrk="0" hangingPunct="1">
        <a:defRPr sz="2100" kern="1200">
          <a:solidFill>
            <a:schemeClr val="tx1"/>
          </a:solidFill>
          <a:latin typeface="+mn-lt"/>
          <a:ea typeface="+mn-ea"/>
          <a:cs typeface="+mn-cs"/>
        </a:defRPr>
      </a:lvl2pPr>
      <a:lvl3pPr marL="1089025" algn="l" defTabSz="1089025" rtl="0" eaLnBrk="1" latinLnBrk="0" hangingPunct="1">
        <a:defRPr sz="2100" kern="1200">
          <a:solidFill>
            <a:schemeClr val="tx1"/>
          </a:solidFill>
          <a:latin typeface="+mn-lt"/>
          <a:ea typeface="+mn-ea"/>
          <a:cs typeface="+mn-cs"/>
        </a:defRPr>
      </a:lvl3pPr>
      <a:lvl4pPr marL="1633220" algn="l" defTabSz="1089025" rtl="0" eaLnBrk="1" latinLnBrk="0" hangingPunct="1">
        <a:defRPr sz="2100" kern="1200">
          <a:solidFill>
            <a:schemeClr val="tx1"/>
          </a:solidFill>
          <a:latin typeface="+mn-lt"/>
          <a:ea typeface="+mn-ea"/>
          <a:cs typeface="+mn-cs"/>
        </a:defRPr>
      </a:lvl4pPr>
      <a:lvl5pPr marL="2177415" algn="l" defTabSz="1089025" rtl="0" eaLnBrk="1" latinLnBrk="0" hangingPunct="1">
        <a:defRPr sz="2100" kern="1200">
          <a:solidFill>
            <a:schemeClr val="tx1"/>
          </a:solidFill>
          <a:latin typeface="+mn-lt"/>
          <a:ea typeface="+mn-ea"/>
          <a:cs typeface="+mn-cs"/>
        </a:defRPr>
      </a:lvl5pPr>
      <a:lvl6pPr marL="2721610" algn="l" defTabSz="1089025" rtl="0" eaLnBrk="1" latinLnBrk="0" hangingPunct="1">
        <a:defRPr sz="2100" kern="1200">
          <a:solidFill>
            <a:schemeClr val="tx1"/>
          </a:solidFill>
          <a:latin typeface="+mn-lt"/>
          <a:ea typeface="+mn-ea"/>
          <a:cs typeface="+mn-cs"/>
        </a:defRPr>
      </a:lvl6pPr>
      <a:lvl7pPr marL="3266440" algn="l" defTabSz="1089025" rtl="0" eaLnBrk="1" latinLnBrk="0" hangingPunct="1">
        <a:defRPr sz="2100" kern="1200">
          <a:solidFill>
            <a:schemeClr val="tx1"/>
          </a:solidFill>
          <a:latin typeface="+mn-lt"/>
          <a:ea typeface="+mn-ea"/>
          <a:cs typeface="+mn-cs"/>
        </a:defRPr>
      </a:lvl7pPr>
      <a:lvl8pPr marL="3810635" algn="l" defTabSz="1089025" rtl="0" eaLnBrk="1" latinLnBrk="0" hangingPunct="1">
        <a:defRPr sz="2100" kern="1200">
          <a:solidFill>
            <a:schemeClr val="tx1"/>
          </a:solidFill>
          <a:latin typeface="+mn-lt"/>
          <a:ea typeface="+mn-ea"/>
          <a:cs typeface="+mn-cs"/>
        </a:defRPr>
      </a:lvl8pPr>
      <a:lvl9pPr marL="4354830" algn="l" defTabSz="1089025"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760" y="274703"/>
            <a:ext cx="10975657" cy="114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lstStyle/>
          <a:p>
            <a:pPr lvl="0"/>
            <a:r>
              <a:rPr lang="zh-CN" altLang="en-US" smtClean="0"/>
              <a:t>单击此处编辑母版标题样式</a:t>
            </a:r>
            <a:endParaRPr lang="zh-CN" altLang="en-US" smtClean="0"/>
          </a:p>
        </p:txBody>
      </p:sp>
      <p:sp>
        <p:nvSpPr>
          <p:cNvPr id="1027" name="Rectangle 3"/>
          <p:cNvSpPr>
            <a:spLocks noGrp="1" noChangeArrowheads="1"/>
          </p:cNvSpPr>
          <p:nvPr>
            <p:ph type="body" idx="1"/>
          </p:nvPr>
        </p:nvSpPr>
        <p:spPr bwMode="auto">
          <a:xfrm>
            <a:off x="609760" y="1600571"/>
            <a:ext cx="10975657" cy="452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028" name="Rectangle 4"/>
          <p:cNvSpPr>
            <a:spLocks noGrp="1" noChangeArrowheads="1"/>
          </p:cNvSpPr>
          <p:nvPr>
            <p:ph type="dt" sz="half" idx="2"/>
          </p:nvPr>
        </p:nvSpPr>
        <p:spPr bwMode="auto">
          <a:xfrm>
            <a:off x="609758" y="6246671"/>
            <a:ext cx="2845541"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defRPr sz="1600">
                <a:latin typeface="+mn-lt"/>
              </a:defRPr>
            </a:lvl1pPr>
          </a:lstStyle>
          <a:p>
            <a:endParaRPr lang="en-US" altLang="zh-CN"/>
          </a:p>
        </p:txBody>
      </p:sp>
      <p:sp>
        <p:nvSpPr>
          <p:cNvPr id="1029" name="Rectangle 5"/>
          <p:cNvSpPr>
            <a:spLocks noGrp="1" noChangeArrowheads="1"/>
          </p:cNvSpPr>
          <p:nvPr>
            <p:ph type="ftr" sz="quarter" idx="3"/>
          </p:nvPr>
        </p:nvSpPr>
        <p:spPr bwMode="auto">
          <a:xfrm>
            <a:off x="4166685" y="6246671"/>
            <a:ext cx="3861806"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ctr">
              <a:defRPr sz="1600">
                <a:latin typeface="+mn-lt"/>
              </a:defRPr>
            </a:lvl1pPr>
          </a:lstStyle>
          <a:p>
            <a:endParaRPr lang="en-US" altLang="zh-CN"/>
          </a:p>
        </p:txBody>
      </p:sp>
      <p:sp>
        <p:nvSpPr>
          <p:cNvPr id="1030" name="Rectangle 6"/>
          <p:cNvSpPr>
            <a:spLocks noGrp="1" noChangeArrowheads="1"/>
          </p:cNvSpPr>
          <p:nvPr>
            <p:ph type="sldNum" sz="quarter" idx="4"/>
          </p:nvPr>
        </p:nvSpPr>
        <p:spPr bwMode="auto">
          <a:xfrm>
            <a:off x="8739876" y="6246671"/>
            <a:ext cx="2845541" cy="4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r">
              <a:defRPr sz="1600">
                <a:latin typeface="+mn-lt"/>
              </a:defRPr>
            </a:lvl1pPr>
          </a:lstStyle>
          <a:p>
            <a:fld id="{D0A27C80-5FD3-4361-BB31-75FBA1966619}" type="slidenum">
              <a:rPr lang="en-US" altLang="zh-CN"/>
            </a:fld>
            <a:endParaRPr lang="en-US" altLang="zh-CN"/>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par>
    </p:tnLst>
  </p:timing>
  <p:hf sldNum="0" hdr="0" ftr="0" dt="0"/>
  <p:txStyles>
    <p:titleStyle>
      <a:lvl1pPr algn="ctr" rtl="0" fontAlgn="base">
        <a:spcBef>
          <a:spcPct val="0"/>
        </a:spcBef>
        <a:spcAft>
          <a:spcPct val="0"/>
        </a:spcAft>
        <a:defRPr sz="5300">
          <a:solidFill>
            <a:schemeClr val="tx2"/>
          </a:solidFill>
          <a:latin typeface="+mj-lt"/>
          <a:ea typeface="+mj-ea"/>
          <a:cs typeface="+mj-cs"/>
        </a:defRPr>
      </a:lvl1pPr>
      <a:lvl2pPr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5pPr>
      <a:lvl6pPr marL="544195"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6pPr>
      <a:lvl7pPr marL="1089025"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7pPr>
      <a:lvl8pPr marL="1633220"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8pPr>
      <a:lvl9pPr marL="2177415" algn="ctr" rtl="0" fontAlgn="base">
        <a:spcBef>
          <a:spcPct val="0"/>
        </a:spcBef>
        <a:spcAft>
          <a:spcPct val="0"/>
        </a:spcAft>
        <a:defRPr sz="5300">
          <a:solidFill>
            <a:schemeClr val="tx2"/>
          </a:solidFill>
          <a:latin typeface="Arial" panose="020B0604020202020204" pitchFamily="34" charset="0"/>
          <a:ea typeface="宋体" panose="02010600030101010101" pitchFamily="2" charset="-122"/>
        </a:defRPr>
      </a:lvl9pPr>
    </p:titleStyle>
    <p:bodyStyle>
      <a:lvl1pPr marL="408305" indent="-408305" algn="l" rtl="0" fontAlgn="base">
        <a:spcBef>
          <a:spcPct val="20000"/>
        </a:spcBef>
        <a:spcAft>
          <a:spcPct val="0"/>
        </a:spcAft>
        <a:buChar char="•"/>
        <a:defRPr sz="3800">
          <a:solidFill>
            <a:schemeClr val="tx1"/>
          </a:solidFill>
          <a:latin typeface="+mn-lt"/>
          <a:ea typeface="+mn-ea"/>
          <a:cs typeface="+mn-cs"/>
        </a:defRPr>
      </a:lvl1pPr>
      <a:lvl2pPr marL="884555" indent="-340360" algn="l" rtl="0" fontAlgn="base">
        <a:spcBef>
          <a:spcPct val="20000"/>
        </a:spcBef>
        <a:spcAft>
          <a:spcPct val="0"/>
        </a:spcAft>
        <a:buChar char="–"/>
        <a:defRPr sz="3400">
          <a:solidFill>
            <a:schemeClr val="tx1"/>
          </a:solidFill>
          <a:latin typeface="+mn-lt"/>
          <a:ea typeface="+mn-ea"/>
        </a:defRPr>
      </a:lvl2pPr>
      <a:lvl3pPr marL="1360805" indent="-272415" algn="l" rtl="0" fontAlgn="base">
        <a:spcBef>
          <a:spcPct val="20000"/>
        </a:spcBef>
        <a:spcAft>
          <a:spcPct val="0"/>
        </a:spcAft>
        <a:buChar char="•"/>
        <a:defRPr sz="2900">
          <a:solidFill>
            <a:schemeClr val="tx1"/>
          </a:solidFill>
          <a:latin typeface="+mn-lt"/>
          <a:ea typeface="+mn-ea"/>
        </a:defRPr>
      </a:lvl3pPr>
      <a:lvl4pPr marL="1905000" indent="-272415" algn="l" rtl="0" fontAlgn="base">
        <a:spcBef>
          <a:spcPct val="20000"/>
        </a:spcBef>
        <a:spcAft>
          <a:spcPct val="0"/>
        </a:spcAft>
        <a:buChar char="–"/>
        <a:defRPr sz="2400">
          <a:solidFill>
            <a:schemeClr val="tx1"/>
          </a:solidFill>
          <a:latin typeface="+mn-lt"/>
          <a:ea typeface="+mn-ea"/>
        </a:defRPr>
      </a:lvl4pPr>
      <a:lvl5pPr marL="2449830" indent="-272415" algn="l" rtl="0" fontAlgn="base">
        <a:spcBef>
          <a:spcPct val="20000"/>
        </a:spcBef>
        <a:spcAft>
          <a:spcPct val="0"/>
        </a:spcAft>
        <a:buChar char="»"/>
        <a:defRPr sz="2400">
          <a:solidFill>
            <a:schemeClr val="tx1"/>
          </a:solidFill>
          <a:latin typeface="+mn-lt"/>
          <a:ea typeface="+mn-ea"/>
        </a:defRPr>
      </a:lvl5pPr>
      <a:lvl6pPr marL="2994025" indent="-272415" algn="l" rtl="0" fontAlgn="base">
        <a:spcBef>
          <a:spcPct val="20000"/>
        </a:spcBef>
        <a:spcAft>
          <a:spcPct val="0"/>
        </a:spcAft>
        <a:buChar char="»"/>
        <a:defRPr sz="2400">
          <a:solidFill>
            <a:schemeClr val="tx1"/>
          </a:solidFill>
          <a:latin typeface="+mn-lt"/>
          <a:ea typeface="+mn-ea"/>
        </a:defRPr>
      </a:lvl6pPr>
      <a:lvl7pPr marL="3538220" indent="-272415" algn="l" rtl="0" fontAlgn="base">
        <a:spcBef>
          <a:spcPct val="20000"/>
        </a:spcBef>
        <a:spcAft>
          <a:spcPct val="0"/>
        </a:spcAft>
        <a:buChar char="»"/>
        <a:defRPr sz="2400">
          <a:solidFill>
            <a:schemeClr val="tx1"/>
          </a:solidFill>
          <a:latin typeface="+mn-lt"/>
          <a:ea typeface="+mn-ea"/>
        </a:defRPr>
      </a:lvl7pPr>
      <a:lvl8pPr marL="4082415" indent="-272415" algn="l" rtl="0" fontAlgn="base">
        <a:spcBef>
          <a:spcPct val="20000"/>
        </a:spcBef>
        <a:spcAft>
          <a:spcPct val="0"/>
        </a:spcAft>
        <a:buChar char="»"/>
        <a:defRPr sz="2400">
          <a:solidFill>
            <a:schemeClr val="tx1"/>
          </a:solidFill>
          <a:latin typeface="+mn-lt"/>
          <a:ea typeface="+mn-ea"/>
        </a:defRPr>
      </a:lvl8pPr>
      <a:lvl9pPr marL="4627245" indent="-272415" algn="l" rtl="0" fontAlgn="base">
        <a:spcBef>
          <a:spcPct val="20000"/>
        </a:spcBef>
        <a:spcAft>
          <a:spcPct val="0"/>
        </a:spcAft>
        <a:buChar char="»"/>
        <a:defRPr sz="2400">
          <a:solidFill>
            <a:schemeClr val="tx1"/>
          </a:solidFill>
          <a:latin typeface="+mn-lt"/>
          <a:ea typeface="+mn-ea"/>
        </a:defRPr>
      </a:lvl9pPr>
    </p:bodyStyle>
    <p:otherStyle>
      <a:defPPr>
        <a:defRPr lang="zh-CN"/>
      </a:defPPr>
      <a:lvl1pPr marL="0" algn="l" defTabSz="1089025" rtl="0" eaLnBrk="1" latinLnBrk="0" hangingPunct="1">
        <a:defRPr sz="2100" kern="1200">
          <a:solidFill>
            <a:schemeClr val="tx1"/>
          </a:solidFill>
          <a:latin typeface="+mn-lt"/>
          <a:ea typeface="+mn-ea"/>
          <a:cs typeface="+mn-cs"/>
        </a:defRPr>
      </a:lvl1pPr>
      <a:lvl2pPr marL="544195" algn="l" defTabSz="1089025" rtl="0" eaLnBrk="1" latinLnBrk="0" hangingPunct="1">
        <a:defRPr sz="2100" kern="1200">
          <a:solidFill>
            <a:schemeClr val="tx1"/>
          </a:solidFill>
          <a:latin typeface="+mn-lt"/>
          <a:ea typeface="+mn-ea"/>
          <a:cs typeface="+mn-cs"/>
        </a:defRPr>
      </a:lvl2pPr>
      <a:lvl3pPr marL="1089025" algn="l" defTabSz="1089025" rtl="0" eaLnBrk="1" latinLnBrk="0" hangingPunct="1">
        <a:defRPr sz="2100" kern="1200">
          <a:solidFill>
            <a:schemeClr val="tx1"/>
          </a:solidFill>
          <a:latin typeface="+mn-lt"/>
          <a:ea typeface="+mn-ea"/>
          <a:cs typeface="+mn-cs"/>
        </a:defRPr>
      </a:lvl3pPr>
      <a:lvl4pPr marL="1633220" algn="l" defTabSz="1089025" rtl="0" eaLnBrk="1" latinLnBrk="0" hangingPunct="1">
        <a:defRPr sz="2100" kern="1200">
          <a:solidFill>
            <a:schemeClr val="tx1"/>
          </a:solidFill>
          <a:latin typeface="+mn-lt"/>
          <a:ea typeface="+mn-ea"/>
          <a:cs typeface="+mn-cs"/>
        </a:defRPr>
      </a:lvl4pPr>
      <a:lvl5pPr marL="2177415" algn="l" defTabSz="1089025" rtl="0" eaLnBrk="1" latinLnBrk="0" hangingPunct="1">
        <a:defRPr sz="2100" kern="1200">
          <a:solidFill>
            <a:schemeClr val="tx1"/>
          </a:solidFill>
          <a:latin typeface="+mn-lt"/>
          <a:ea typeface="+mn-ea"/>
          <a:cs typeface="+mn-cs"/>
        </a:defRPr>
      </a:lvl5pPr>
      <a:lvl6pPr marL="2721610" algn="l" defTabSz="1089025" rtl="0" eaLnBrk="1" latinLnBrk="0" hangingPunct="1">
        <a:defRPr sz="2100" kern="1200">
          <a:solidFill>
            <a:schemeClr val="tx1"/>
          </a:solidFill>
          <a:latin typeface="+mn-lt"/>
          <a:ea typeface="+mn-ea"/>
          <a:cs typeface="+mn-cs"/>
        </a:defRPr>
      </a:lvl6pPr>
      <a:lvl7pPr marL="3266440" algn="l" defTabSz="1089025" rtl="0" eaLnBrk="1" latinLnBrk="0" hangingPunct="1">
        <a:defRPr sz="2100" kern="1200">
          <a:solidFill>
            <a:schemeClr val="tx1"/>
          </a:solidFill>
          <a:latin typeface="+mn-lt"/>
          <a:ea typeface="+mn-ea"/>
          <a:cs typeface="+mn-cs"/>
        </a:defRPr>
      </a:lvl7pPr>
      <a:lvl8pPr marL="3810635" algn="l" defTabSz="1089025" rtl="0" eaLnBrk="1" latinLnBrk="0" hangingPunct="1">
        <a:defRPr sz="2100" kern="1200">
          <a:solidFill>
            <a:schemeClr val="tx1"/>
          </a:solidFill>
          <a:latin typeface="+mn-lt"/>
          <a:ea typeface="+mn-ea"/>
          <a:cs typeface="+mn-cs"/>
        </a:defRPr>
      </a:lvl8pPr>
      <a:lvl9pPr marL="4354830" algn="l" defTabSz="108902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16.xml"/><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6.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6.xml"/><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6.xml"/><Relationship Id="rId5" Type="http://schemas.openxmlformats.org/officeDocument/2006/relationships/image" Target="../media/image38.jpeg"/><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image" Target="../media/image39.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6.xml"/><Relationship Id="rId2" Type="http://schemas.openxmlformats.org/officeDocument/2006/relationships/image" Target="../media/image40.jpeg"/><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6.xml"/><Relationship Id="rId2" Type="http://schemas.openxmlformats.org/officeDocument/2006/relationships/image" Target="../media/image41.jpeg"/><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image" Target="../media/image42.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6.xml"/><Relationship Id="rId5" Type="http://schemas.openxmlformats.org/officeDocument/2006/relationships/image" Target="../media/image47.jpeg"/><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image" Target="../media/image48.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30.xml"/><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0" Type="http://schemas.openxmlformats.org/officeDocument/2006/relationships/notesSlide" Target="../notesSlides/notesSlide28.xml"/><Relationship Id="rId2" Type="http://schemas.openxmlformats.org/officeDocument/2006/relationships/tags" Target="../tags/tag7.xml"/><Relationship Id="rId19" Type="http://schemas.openxmlformats.org/officeDocument/2006/relationships/slideLayout" Target="../slideLayouts/slideLayout30.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tags" Target="../tags/tag6.xml"/></Relationships>
</file>

<file path=ppt/slides/_rels/slide29.xml.rels><?xml version="1.0" encoding="UTF-8" standalone="yes"?>
<Relationships xmlns="http://schemas.openxmlformats.org/package/2006/relationships"><Relationship Id="rId9" Type="http://schemas.openxmlformats.org/officeDocument/2006/relationships/image" Target="../media/image66.jpeg"/><Relationship Id="rId8" Type="http://schemas.openxmlformats.org/officeDocument/2006/relationships/image" Target="../media/image65.jpeg"/><Relationship Id="rId7" Type="http://schemas.openxmlformats.org/officeDocument/2006/relationships/image" Target="../media/image64.jpeg"/><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3" Type="http://schemas.openxmlformats.org/officeDocument/2006/relationships/image" Target="../media/image60.jpeg"/><Relationship Id="rId2" Type="http://schemas.openxmlformats.org/officeDocument/2006/relationships/image" Target="../media/image59.jpeg"/><Relationship Id="rId12" Type="http://schemas.openxmlformats.org/officeDocument/2006/relationships/notesSlide" Target="../notesSlides/notesSlide29.xml"/><Relationship Id="rId11" Type="http://schemas.openxmlformats.org/officeDocument/2006/relationships/slideLayout" Target="../slideLayouts/slideLayout30.xml"/><Relationship Id="rId10" Type="http://schemas.openxmlformats.org/officeDocument/2006/relationships/image" Target="../media/image67.jpeg"/><Relationship Id="rId1"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30.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4.xml"/><Relationship Id="rId3" Type="http://schemas.openxmlformats.org/officeDocument/2006/relationships/image" Target="../media/image75.jpeg"/><Relationship Id="rId2" Type="http://schemas.openxmlformats.org/officeDocument/2006/relationships/hyperlink" Target="mailto:hbrlzy@tbea.com" TargetMode="External"/><Relationship Id="rId1" Type="http://schemas.openxmlformats.org/officeDocument/2006/relationships/image" Target="../media/image7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6.xml"/><Relationship Id="rId2" Type="http://schemas.openxmlformats.org/officeDocument/2006/relationships/image" Target="../media/image11.jpe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6.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6.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srcRect/>
          <a:stretch>
            <a:fillRect t="-9000" b="-9000"/>
          </a:stretch>
        </a:blipFill>
        <a:effectLst/>
      </p:bgPr>
    </p:bg>
    <p:spTree>
      <p:nvGrpSpPr>
        <p:cNvPr id="1" name=""/>
        <p:cNvGrpSpPr/>
        <p:nvPr/>
      </p:nvGrpSpPr>
      <p:grpSpPr>
        <a:xfrm>
          <a:off x="0" y="0"/>
          <a:ext cx="0" cy="0"/>
          <a:chOff x="0" y="0"/>
          <a:chExt cx="0" cy="0"/>
        </a:xfrm>
      </p:grpSpPr>
      <p:sp>
        <p:nvSpPr>
          <p:cNvPr id="67" name="Chord 11"/>
          <p:cNvSpPr/>
          <p:nvPr/>
        </p:nvSpPr>
        <p:spPr>
          <a:xfrm rot="18073319">
            <a:off x="3971413" y="551760"/>
            <a:ext cx="5093208" cy="5093208"/>
          </a:xfrm>
          <a:prstGeom prst="chord">
            <a:avLst/>
          </a:prstGeom>
          <a:noFill/>
          <a:ln w="12700">
            <a:solidFill>
              <a:srgbClr val="5B7E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noAutofit/>
          </a:bodyPr>
          <a:lstStyle/>
          <a:p>
            <a:pPr algn="ctr"/>
            <a:endParaRPr lang="en-US" sz="9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框 2"/>
          <p:cNvSpPr txBox="1"/>
          <p:nvPr/>
        </p:nvSpPr>
        <p:spPr>
          <a:xfrm>
            <a:off x="4277678" y="2259330"/>
            <a:ext cx="3105150" cy="2971165"/>
          </a:xfrm>
          <a:prstGeom prst="rect">
            <a:avLst/>
          </a:prstGeom>
          <a:noFill/>
        </p:spPr>
        <p:txBody>
          <a:bodyPr wrap="square" rtlCol="0">
            <a:spAutoFit/>
          </a:bodyPr>
          <a:lstStyle/>
          <a:p>
            <a:pPr algn="r">
              <a:lnSpc>
                <a:spcPct val="120000"/>
              </a:lnSpc>
              <a:spcBef>
                <a:spcPts val="0"/>
              </a:spcBef>
              <a:spcAft>
                <a:spcPts val="0"/>
              </a:spcAft>
            </a:pPr>
            <a:r>
              <a:rPr lang="en-US" altLang="zh-CN" sz="5200" i="1" dirty="0" smtClean="0">
                <a:ln w="28575">
                  <a:noFill/>
                  <a:prstDash val="solid"/>
                </a:ln>
                <a:solidFill>
                  <a:srgbClr val="1643E6"/>
                </a:solidFill>
                <a:effectLst/>
                <a:uFillTx/>
                <a:latin typeface="汉仪雅酷黑简" panose="00020600040101010101" charset="-122"/>
                <a:ea typeface="汉仪雅酷黑简" panose="00020600040101010101" charset="-122"/>
                <a:cs typeface="汉仪雅酷黑简" panose="00020600040101010101" charset="-122"/>
                <a:sym typeface="+mn-ea"/>
              </a:rPr>
              <a:t>2021</a:t>
            </a:r>
            <a:r>
              <a:rPr lang="zh-CN" altLang="en-US" sz="5200" i="1" dirty="0" smtClean="0">
                <a:ln w="28575">
                  <a:noFill/>
                  <a:prstDash val="solid"/>
                </a:ln>
                <a:solidFill>
                  <a:srgbClr val="1643E6"/>
                </a:solidFill>
                <a:effectLst/>
                <a:uFillTx/>
                <a:latin typeface="汉仪雅酷黑简" panose="00020600040101010101" charset="-122"/>
                <a:ea typeface="汉仪雅酷黑简" panose="00020600040101010101" charset="-122"/>
                <a:cs typeface="汉仪雅酷黑简" panose="00020600040101010101" charset="-122"/>
                <a:sym typeface="+mn-ea"/>
              </a:rPr>
              <a:t>届</a:t>
            </a:r>
            <a:endParaRPr lang="zh-CN" altLang="en-US" sz="5200" i="1" dirty="0" smtClean="0">
              <a:ln w="28575">
                <a:noFill/>
                <a:prstDash val="solid"/>
              </a:ln>
              <a:solidFill>
                <a:schemeClr val="bg1"/>
              </a:solidFill>
              <a:effectLst/>
              <a:uFillTx/>
              <a:latin typeface="汉仪雅酷黑简" panose="00020600040101010101" charset="-122"/>
              <a:ea typeface="汉仪雅酷黑简" panose="00020600040101010101" charset="-122"/>
              <a:cs typeface="汉仪雅酷黑简" panose="00020600040101010101" charset="-122"/>
              <a:sym typeface="+mn-ea"/>
            </a:endParaRPr>
          </a:p>
          <a:p>
            <a:pPr algn="r">
              <a:lnSpc>
                <a:spcPct val="120000"/>
              </a:lnSpc>
              <a:spcBef>
                <a:spcPts val="0"/>
              </a:spcBef>
              <a:spcAft>
                <a:spcPts val="0"/>
              </a:spcAft>
            </a:pPr>
            <a:r>
              <a:rPr lang="zh-CN" altLang="en-US" sz="5200" i="1" dirty="0" smtClean="0">
                <a:ln w="28575">
                  <a:noFill/>
                  <a:prstDash val="solid"/>
                </a:ln>
                <a:solidFill>
                  <a:schemeClr val="tx1"/>
                </a:solidFill>
                <a:effectLst/>
                <a:uFillTx/>
                <a:latin typeface="汉仪雅酷黑简" panose="00020600040101010101" charset="-122"/>
                <a:ea typeface="汉仪雅酷黑简" panose="00020600040101010101" charset="-122"/>
                <a:cs typeface="汉仪雅酷黑简" panose="00020600040101010101" charset="-122"/>
                <a:sym typeface="+mn-ea"/>
              </a:rPr>
              <a:t>校园招聘</a:t>
            </a:r>
            <a:endParaRPr lang="zh-CN" altLang="en-US" sz="5200" i="1" dirty="0" smtClean="0">
              <a:ln w="28575">
                <a:noFill/>
                <a:prstDash val="solid"/>
              </a:ln>
              <a:solidFill>
                <a:schemeClr val="bg1"/>
              </a:solidFill>
              <a:effectLst/>
              <a:uFillTx/>
              <a:latin typeface="汉仪雅酷黑简" panose="00020600040101010101" charset="-122"/>
              <a:ea typeface="汉仪雅酷黑简" panose="00020600040101010101" charset="-122"/>
              <a:cs typeface="汉仪雅酷黑简" panose="00020600040101010101" charset="-122"/>
              <a:sym typeface="+mn-ea"/>
            </a:endParaRPr>
          </a:p>
          <a:p>
            <a:pPr algn="r">
              <a:lnSpc>
                <a:spcPct val="120000"/>
              </a:lnSpc>
              <a:spcBef>
                <a:spcPts val="0"/>
              </a:spcBef>
              <a:spcAft>
                <a:spcPts val="0"/>
              </a:spcAft>
            </a:pPr>
            <a:r>
              <a:rPr lang="zh-CN" altLang="en-US" sz="5200" i="1" dirty="0" smtClean="0">
                <a:ln w="28575">
                  <a:noFill/>
                  <a:prstDash val="solid"/>
                </a:ln>
                <a:solidFill>
                  <a:srgbClr val="1643E6"/>
                </a:solidFill>
                <a:effectLst/>
                <a:uFillTx/>
                <a:latin typeface="汉仪雅酷黑简" panose="00020600040101010101" charset="-122"/>
                <a:ea typeface="汉仪雅酷黑简" panose="00020600040101010101" charset="-122"/>
                <a:cs typeface="汉仪雅酷黑简" panose="00020600040101010101" charset="-122"/>
                <a:sym typeface="+mn-ea"/>
              </a:rPr>
              <a:t>宣讲会</a:t>
            </a:r>
            <a:endParaRPr lang="zh-CN" altLang="en-US" sz="5200" i="1" dirty="0" smtClean="0">
              <a:ln w="28575">
                <a:noFill/>
                <a:prstDash val="solid"/>
              </a:ln>
              <a:solidFill>
                <a:srgbClr val="1643E6"/>
              </a:solidFill>
              <a:effectLst/>
              <a:uFillTx/>
              <a:latin typeface="汉仪雅酷黑简" panose="00020600040101010101" charset="-122"/>
              <a:ea typeface="汉仪雅酷黑简" panose="00020600040101010101" charset="-122"/>
              <a:cs typeface="汉仪雅酷黑简" panose="00020600040101010101" charset="-122"/>
              <a:sym typeface="+mn-ea"/>
            </a:endParaRPr>
          </a:p>
        </p:txBody>
      </p:sp>
      <p:sp>
        <p:nvSpPr>
          <p:cNvPr id="16" name="矩形 15"/>
          <p:cNvSpPr/>
          <p:nvPr/>
        </p:nvSpPr>
        <p:spPr>
          <a:xfrm>
            <a:off x="4578350" y="6184900"/>
            <a:ext cx="3392805" cy="275590"/>
          </a:xfrm>
          <a:prstGeom prst="rect">
            <a:avLst/>
          </a:prstGeom>
        </p:spPr>
        <p:txBody>
          <a:bodyPr wrap="square" lIns="108000">
            <a:spAutoFit/>
          </a:bodyPr>
          <a:lstStyle/>
          <a:p>
            <a:pPr algn="ctr"/>
            <a:r>
              <a:rPr lang="en-US" altLang="zh-CN" sz="1200" b="1" spc="300" dirty="0" smtClean="0">
                <a:ln w="6350">
                  <a:noFill/>
                </a:ln>
                <a:solidFill>
                  <a:schemeClr val="tx1"/>
                </a:solidFill>
                <a:uFillTx/>
                <a:latin typeface="微软雅黑" panose="020B0503020204020204" pitchFamily="34" charset="-122"/>
                <a:ea typeface="微软雅黑" panose="020B0503020204020204" pitchFamily="34" charset="-122"/>
              </a:rPr>
              <a:t>2021</a:t>
            </a:r>
            <a:r>
              <a:rPr lang="zh-CN" altLang="en-US" sz="1200" b="1" spc="300" dirty="0" smtClean="0">
                <a:ln w="6350">
                  <a:noFill/>
                </a:ln>
                <a:solidFill>
                  <a:schemeClr val="tx1"/>
                </a:solidFill>
                <a:uFillTx/>
                <a:latin typeface="微软雅黑" panose="020B0503020204020204" pitchFamily="34" charset="-122"/>
                <a:ea typeface="微软雅黑" panose="020B0503020204020204" pitchFamily="34" charset="-122"/>
              </a:rPr>
              <a:t>特变电工校园宣讲会</a:t>
            </a:r>
            <a:endParaRPr lang="zh-CN" altLang="en-US" sz="1200" b="1" spc="300" dirty="0" smtClean="0">
              <a:ln w="6350">
                <a:noFill/>
              </a:ln>
              <a:solidFill>
                <a:schemeClr val="tx1"/>
              </a:solidFill>
              <a:uFillTx/>
              <a:latin typeface="微软雅黑" panose="020B0503020204020204" pitchFamily="34" charset="-122"/>
              <a:ea typeface="微软雅黑" panose="020B0503020204020204" pitchFamily="34" charset="-122"/>
            </a:endParaRPr>
          </a:p>
        </p:txBody>
      </p:sp>
      <p:grpSp>
        <p:nvGrpSpPr>
          <p:cNvPr id="18" name="组合 17"/>
          <p:cNvGrpSpPr/>
          <p:nvPr/>
        </p:nvGrpSpPr>
        <p:grpSpPr>
          <a:xfrm>
            <a:off x="4708964" y="531495"/>
            <a:ext cx="2322586" cy="545938"/>
            <a:chOff x="14264" y="9343"/>
            <a:chExt cx="4076" cy="959"/>
          </a:xfrm>
        </p:grpSpPr>
        <p:sp>
          <p:nvSpPr>
            <p:cNvPr id="10" name="矩形 9"/>
            <p:cNvSpPr/>
            <p:nvPr/>
          </p:nvSpPr>
          <p:spPr>
            <a:xfrm>
              <a:off x="14559" y="9763"/>
              <a:ext cx="3781" cy="539"/>
            </a:xfrm>
            <a:prstGeom prst="rect">
              <a:avLst/>
            </a:prstGeom>
          </p:spPr>
          <p:txBody>
            <a:bodyPr wrap="square" lIns="108000">
              <a:spAutoFit/>
            </a:bodyPr>
            <a:lstStyle/>
            <a:p>
              <a:pPr algn="ctr"/>
              <a:r>
                <a:rPr lang="zh-CN" altLang="en-US" sz="1400" b="1" spc="100" dirty="0" smtClean="0">
                  <a:ln w="6350">
                    <a:noFill/>
                  </a:ln>
                  <a:solidFill>
                    <a:srgbClr val="1643E6"/>
                  </a:solidFill>
                  <a:uFillTx/>
                  <a:latin typeface="微软雅黑" panose="020B0503020204020204" pitchFamily="34" charset="-122"/>
                  <a:ea typeface="微软雅黑" panose="020B0503020204020204" pitchFamily="34" charset="-122"/>
                </a:rPr>
                <a:t>装备中国  装备世界</a:t>
              </a:r>
              <a:endParaRPr lang="zh-CN" altLang="en-US" sz="1400" b="1" spc="100" dirty="0" smtClean="0">
                <a:ln w="6350">
                  <a:noFill/>
                </a:ln>
                <a:solidFill>
                  <a:srgbClr val="1643E6"/>
                </a:solidFill>
                <a:uFillTx/>
                <a:latin typeface="微软雅黑" panose="020B0503020204020204" pitchFamily="34" charset="-122"/>
                <a:ea typeface="微软雅黑" panose="020B0503020204020204" pitchFamily="34" charset="-122"/>
              </a:endParaRPr>
            </a:p>
          </p:txBody>
        </p:sp>
        <p:pic>
          <p:nvPicPr>
            <p:cNvPr id="13" name="图片 12" descr="H:\正在做的单子\2020.8.7特变电宣传册+ppt+折页\资料\PPT共享资料\TBEA LOGO\TBEA3.pngTBEA3"/>
            <p:cNvPicPr>
              <a:picLocks noChangeAspect="1"/>
            </p:cNvPicPr>
            <p:nvPr/>
          </p:nvPicPr>
          <p:blipFill>
            <a:blip r:embed="rId2" cstate="print"/>
            <a:srcRect/>
            <a:stretch>
              <a:fillRect/>
            </a:stretch>
          </p:blipFill>
          <p:spPr>
            <a:xfrm>
              <a:off x="14264" y="9343"/>
              <a:ext cx="4075" cy="357"/>
            </a:xfrm>
            <a:prstGeom prst="rect">
              <a:avLst/>
            </a:prstGeom>
          </p:spPr>
        </p:pic>
      </p:grpSp>
      <p:sp>
        <p:nvSpPr>
          <p:cNvPr id="66" name="Chord 11"/>
          <p:cNvSpPr/>
          <p:nvPr/>
        </p:nvSpPr>
        <p:spPr>
          <a:xfrm rot="16200000">
            <a:off x="3208659" y="607801"/>
            <a:ext cx="5093208" cy="5093208"/>
          </a:xfrm>
          <a:prstGeom prst="chord">
            <a:avLst/>
          </a:prstGeom>
          <a:noFill/>
          <a:ln w="76200">
            <a:solidFill>
              <a:srgbClr val="5B7E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noAutofit/>
          </a:bodyPr>
          <a:lstStyle/>
          <a:p>
            <a:pPr algn="ctr"/>
            <a:endParaRPr lang="en-US" sz="900">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 calcmode="lin" valueType="num">
                                      <p:cBhvr>
                                        <p:cTn id="10" dur="750" fill="hold"/>
                                        <p:tgtEl>
                                          <p:spTgt spid="67"/>
                                        </p:tgtEl>
                                        <p:attrNameLst>
                                          <p:attrName>ppt_w</p:attrName>
                                        </p:attrNameLst>
                                      </p:cBhvr>
                                      <p:tavLst>
                                        <p:tav tm="0">
                                          <p:val>
                                            <p:fltVal val="0"/>
                                          </p:val>
                                        </p:tav>
                                        <p:tav tm="100000">
                                          <p:val>
                                            <p:strVal val="#ppt_w"/>
                                          </p:val>
                                        </p:tav>
                                      </p:tavLst>
                                    </p:anim>
                                    <p:anim calcmode="lin" valueType="num">
                                      <p:cBhvr>
                                        <p:cTn id="11" dur="750" fill="hold"/>
                                        <p:tgtEl>
                                          <p:spTgt spid="67"/>
                                        </p:tgtEl>
                                        <p:attrNameLst>
                                          <p:attrName>ppt_h</p:attrName>
                                        </p:attrNameLst>
                                      </p:cBhvr>
                                      <p:tavLst>
                                        <p:tav tm="0">
                                          <p:val>
                                            <p:fltVal val="0"/>
                                          </p:val>
                                        </p:tav>
                                        <p:tav tm="100000">
                                          <p:val>
                                            <p:strVal val="#ppt_h"/>
                                          </p:val>
                                        </p:tav>
                                      </p:tavLst>
                                    </p:anim>
                                    <p:anim calcmode="lin" valueType="num">
                                      <p:cBhvr>
                                        <p:cTn id="12" dur="750" fill="hold"/>
                                        <p:tgtEl>
                                          <p:spTgt spid="67"/>
                                        </p:tgtEl>
                                        <p:attrNameLst>
                                          <p:attrName>style.rotation</p:attrName>
                                        </p:attrNameLst>
                                      </p:cBhvr>
                                      <p:tavLst>
                                        <p:tav tm="0">
                                          <p:val>
                                            <p:fltVal val="360"/>
                                          </p:val>
                                        </p:tav>
                                        <p:tav tm="100000">
                                          <p:val>
                                            <p:fltVal val="0"/>
                                          </p:val>
                                        </p:tav>
                                      </p:tavLst>
                                    </p:anim>
                                    <p:animEffect transition="in" filter="fade">
                                      <p:cBhvr>
                                        <p:cTn id="13" dur="750"/>
                                        <p:tgtEl>
                                          <p:spTgt spid="67"/>
                                        </p:tgtEl>
                                      </p:cBhvr>
                                    </p:animEffect>
                                  </p:childTnLst>
                                </p:cTn>
                              </p:par>
                              <p:par>
                                <p:cTn id="14" presetID="49" presetClass="entr" presetSubtype="0" decel="100000" fill="hold" grpId="0" nodeType="withEffect">
                                  <p:stCondLst>
                                    <p:cond delay="0"/>
                                  </p:stCondLst>
                                  <p:childTnLst>
                                    <p:set>
                                      <p:cBhvr>
                                        <p:cTn id="15" dur="1" fill="hold">
                                          <p:stCondLst>
                                            <p:cond delay="0"/>
                                          </p:stCondLst>
                                        </p:cTn>
                                        <p:tgtEl>
                                          <p:spTgt spid="66"/>
                                        </p:tgtEl>
                                        <p:attrNameLst>
                                          <p:attrName>style.visibility</p:attrName>
                                        </p:attrNameLst>
                                      </p:cBhvr>
                                      <p:to>
                                        <p:strVal val="visible"/>
                                      </p:to>
                                    </p:set>
                                    <p:anim calcmode="lin" valueType="num">
                                      <p:cBhvr>
                                        <p:cTn id="16" dur="1250" fill="hold"/>
                                        <p:tgtEl>
                                          <p:spTgt spid="66"/>
                                        </p:tgtEl>
                                        <p:attrNameLst>
                                          <p:attrName>ppt_w</p:attrName>
                                        </p:attrNameLst>
                                      </p:cBhvr>
                                      <p:tavLst>
                                        <p:tav tm="0">
                                          <p:val>
                                            <p:fltVal val="0"/>
                                          </p:val>
                                        </p:tav>
                                        <p:tav tm="100000">
                                          <p:val>
                                            <p:strVal val="#ppt_w"/>
                                          </p:val>
                                        </p:tav>
                                      </p:tavLst>
                                    </p:anim>
                                    <p:anim calcmode="lin" valueType="num">
                                      <p:cBhvr>
                                        <p:cTn id="17" dur="1250" fill="hold"/>
                                        <p:tgtEl>
                                          <p:spTgt spid="66"/>
                                        </p:tgtEl>
                                        <p:attrNameLst>
                                          <p:attrName>ppt_h</p:attrName>
                                        </p:attrNameLst>
                                      </p:cBhvr>
                                      <p:tavLst>
                                        <p:tav tm="0">
                                          <p:val>
                                            <p:fltVal val="0"/>
                                          </p:val>
                                        </p:tav>
                                        <p:tav tm="100000">
                                          <p:val>
                                            <p:strVal val="#ppt_h"/>
                                          </p:val>
                                        </p:tav>
                                      </p:tavLst>
                                    </p:anim>
                                    <p:anim calcmode="lin" valueType="num">
                                      <p:cBhvr>
                                        <p:cTn id="18" dur="1250" fill="hold"/>
                                        <p:tgtEl>
                                          <p:spTgt spid="66"/>
                                        </p:tgtEl>
                                        <p:attrNameLst>
                                          <p:attrName>style.rotation</p:attrName>
                                        </p:attrNameLst>
                                      </p:cBhvr>
                                      <p:tavLst>
                                        <p:tav tm="0">
                                          <p:val>
                                            <p:fltVal val="360"/>
                                          </p:val>
                                        </p:tav>
                                        <p:tav tm="100000">
                                          <p:val>
                                            <p:fltVal val="0"/>
                                          </p:val>
                                        </p:tav>
                                      </p:tavLst>
                                    </p:anim>
                                    <p:animEffect transition="in" filter="fade">
                                      <p:cBhvr>
                                        <p:cTn id="19" dur="1250"/>
                                        <p:tgtEl>
                                          <p:spTgt spid="66"/>
                                        </p:tgtEl>
                                      </p:cBhvr>
                                    </p:animEffect>
                                  </p:childTnLst>
                                </p:cTn>
                              </p:par>
                              <p:par>
                                <p:cTn id="20" presetID="3"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par>
                                <p:cTn id="23" presetID="3" presetClass="entr" presetSubtype="10" fill="hold" grpId="2"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ldLvl="0" animBg="1"/>
      <p:bldP spid="3" grpId="1"/>
      <p:bldP spid="3" grpId="2"/>
      <p:bldP spid="16" grpId="0"/>
      <p:bldP spid="16" grpId="1"/>
      <p:bldP spid="66"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78187" y="293529"/>
            <a:ext cx="5547042" cy="58477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制造</a:t>
            </a:r>
            <a:r>
              <a:rPr lang="zh-CN" altLang="en-US"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业与制造</a:t>
            </a: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服务业</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9" name="直接连接符 8"/>
          <p:cNvCxnSpPr/>
          <p:nvPr/>
        </p:nvCxnSpPr>
        <p:spPr>
          <a:xfrm>
            <a:off x="4474528" y="927100"/>
            <a:ext cx="3088005"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0" name="文本框 16"/>
          <p:cNvSpPr txBox="1"/>
          <p:nvPr/>
        </p:nvSpPr>
        <p:spPr>
          <a:xfrm>
            <a:off x="4386580" y="1016000"/>
            <a:ext cx="3263900" cy="310515"/>
          </a:xfrm>
          <a:prstGeom prst="rect">
            <a:avLst/>
          </a:prstGeom>
          <a:noFill/>
        </p:spPr>
        <p:txBody>
          <a:bodyPr wrap="square" lIns="95280" tIns="47640" rIns="95280" bIns="47640" rtlCol="0">
            <a:spAutoFit/>
          </a:bodyPr>
          <a:lstStyle/>
          <a:p>
            <a:pPr algn="ctr"/>
            <a:r>
              <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GUO NEI ZHI ZAO FU WU YE</a:t>
            </a:r>
            <a:endPar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grpSp>
        <p:nvGrpSpPr>
          <p:cNvPr id="30" name="组合 29"/>
          <p:cNvGrpSpPr/>
          <p:nvPr/>
        </p:nvGrpSpPr>
        <p:grpSpPr>
          <a:xfrm>
            <a:off x="1631315" y="1530350"/>
            <a:ext cx="8878570" cy="4982845"/>
            <a:chOff x="2569" y="2410"/>
            <a:chExt cx="13982" cy="7847"/>
          </a:xfrm>
        </p:grpSpPr>
        <p:cxnSp>
          <p:nvCxnSpPr>
            <p:cNvPr id="19" name="直接连接符 18"/>
            <p:cNvCxnSpPr/>
            <p:nvPr/>
          </p:nvCxnSpPr>
          <p:spPr>
            <a:xfrm flipH="1" flipV="1">
              <a:off x="9483" y="4499"/>
              <a:ext cx="96" cy="1265"/>
            </a:xfrm>
            <a:prstGeom prst="line">
              <a:avLst/>
            </a:prstGeom>
            <a:ln w="19050">
              <a:solidFill>
                <a:srgbClr val="9CB1F6"/>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10083" y="8145"/>
              <a:ext cx="240" cy="479"/>
            </a:xfrm>
            <a:prstGeom prst="line">
              <a:avLst/>
            </a:prstGeom>
            <a:ln w="19050">
              <a:solidFill>
                <a:srgbClr val="5B7EF0"/>
              </a:solidFill>
            </a:ln>
          </p:spPr>
          <p:style>
            <a:lnRef idx="1">
              <a:schemeClr val="accent1"/>
            </a:lnRef>
            <a:fillRef idx="0">
              <a:schemeClr val="accent1"/>
            </a:fillRef>
            <a:effectRef idx="0">
              <a:schemeClr val="accent1"/>
            </a:effectRef>
            <a:fontRef idx="minor">
              <a:schemeClr val="tx1"/>
            </a:fontRef>
          </p:style>
        </p:cxnSp>
        <p:sp>
          <p:nvSpPr>
            <p:cNvPr id="7" name="Oval 133"/>
            <p:cNvSpPr/>
            <p:nvPr/>
          </p:nvSpPr>
          <p:spPr>
            <a:xfrm>
              <a:off x="8345" y="5896"/>
              <a:ext cx="2268" cy="2268"/>
            </a:xfrm>
            <a:prstGeom prst="ellipse">
              <a:avLst/>
            </a:prstGeom>
            <a:solidFill>
              <a:srgbClr val="9CB1F6"/>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2400" dirty="0">
                <a:latin typeface="字魂35号-经典雅黑" panose="02000000000000000000" pitchFamily="2" charset="-122"/>
              </a:endParaRPr>
            </a:p>
          </p:txBody>
        </p:sp>
        <p:sp>
          <p:nvSpPr>
            <p:cNvPr id="4" name="文本框 3"/>
            <p:cNvSpPr txBox="1"/>
            <p:nvPr/>
          </p:nvSpPr>
          <p:spPr>
            <a:xfrm>
              <a:off x="7719" y="2410"/>
              <a:ext cx="5925" cy="725"/>
            </a:xfrm>
            <a:prstGeom prst="rect">
              <a:avLst/>
            </a:prstGeom>
            <a:noFill/>
          </p:spPr>
          <p:txBody>
            <a:bodyPr wrap="square" rtlCol="0">
              <a:spAutoFit/>
            </a:bodyPr>
            <a:p>
              <a:r>
                <a:rPr lang="zh-CN" altLang="en-US" sz="2400" b="1" dirty="0">
                  <a:solidFill>
                    <a:srgbClr val="1643E6"/>
                  </a:solidFill>
                  <a:latin typeface="微软雅黑" panose="020B0503020204020204" pitchFamily="34" charset="-122"/>
                  <a:ea typeface="微软雅黑" panose="020B0503020204020204" pitchFamily="34" charset="-122"/>
                  <a:sym typeface="微软雅黑" panose="020B0503020204020204" pitchFamily="34" charset="-122"/>
                </a:rPr>
                <a:t>输变电高端制造</a:t>
              </a:r>
              <a:endParaRPr lang="zh-CN" altLang="en-US" sz="2400" b="1" dirty="0">
                <a:solidFill>
                  <a:srgbClr val="1643E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1"/>
            <p:nvPr/>
          </p:nvSpPr>
          <p:spPr>
            <a:xfrm>
              <a:off x="13690" y="7125"/>
              <a:ext cx="2861" cy="725"/>
            </a:xfrm>
            <a:prstGeom prst="rect">
              <a:avLst/>
            </a:prstGeom>
            <a:noFill/>
          </p:spPr>
          <p:txBody>
            <a:bodyPr wrap="square" rtlCol="0">
              <a:spAutoFit/>
            </a:bodyPr>
            <a:p>
              <a:r>
                <a:rPr lang="zh-CN" altLang="en-US" sz="2400" b="1" dirty="0">
                  <a:solidFill>
                    <a:srgbClr val="1643E6"/>
                  </a:solidFill>
                  <a:latin typeface="微软雅黑" panose="020B0503020204020204" pitchFamily="34" charset="-122"/>
                  <a:ea typeface="微软雅黑" panose="020B0503020204020204" pitchFamily="34" charset="-122"/>
                  <a:sym typeface="微软雅黑" panose="020B0503020204020204" pitchFamily="34" charset="-122"/>
                </a:rPr>
                <a:t>高端配网</a:t>
              </a:r>
              <a:endParaRPr lang="zh-CN" altLang="en-US" sz="2400" b="1" dirty="0">
                <a:solidFill>
                  <a:srgbClr val="1643E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7"/>
            <p:cNvSpPr txBox="1"/>
            <p:nvPr/>
          </p:nvSpPr>
          <p:spPr>
            <a:xfrm>
              <a:off x="12132" y="9320"/>
              <a:ext cx="2743" cy="725"/>
            </a:xfrm>
            <a:prstGeom prst="rect">
              <a:avLst/>
            </a:prstGeom>
            <a:noFill/>
          </p:spPr>
          <p:txBody>
            <a:bodyPr wrap="square" rtlCol="0">
              <a:spAutoFit/>
            </a:bodyPr>
            <a:p>
              <a:r>
                <a:rPr lang="zh-CN" altLang="en-US" sz="2400" b="1" dirty="0">
                  <a:solidFill>
                    <a:srgbClr val="1643E6"/>
                  </a:solidFill>
                  <a:latin typeface="微软雅黑" panose="020B0503020204020204" pitchFamily="34" charset="-122"/>
                  <a:ea typeface="微软雅黑" panose="020B0503020204020204" pitchFamily="34" charset="-122"/>
                  <a:sym typeface="微软雅黑" panose="020B0503020204020204" pitchFamily="34" charset="-122"/>
                </a:rPr>
                <a:t>工程检修</a:t>
              </a:r>
              <a:endParaRPr lang="zh-CN" altLang="en-US" sz="2400" b="1" dirty="0">
                <a:solidFill>
                  <a:srgbClr val="1643E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Sev01"/>
            <p:cNvSpPr>
              <a:spLocks noChangeAspect="1"/>
            </p:cNvSpPr>
            <p:nvPr/>
          </p:nvSpPr>
          <p:spPr>
            <a:xfrm>
              <a:off x="6454" y="4313"/>
              <a:ext cx="1783" cy="1783"/>
            </a:xfrm>
            <a:prstGeom prst="ellipse">
              <a:avLst/>
            </a:prstGeom>
            <a:gradFill>
              <a:gsLst>
                <a:gs pos="28000">
                  <a:srgbClr val="1643E6"/>
                </a:gs>
                <a:gs pos="100000">
                  <a:srgbClr val="9CB1F6"/>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5335" dirty="0">
                <a:solidFill>
                  <a:schemeClr val="bg1"/>
                </a:solidFill>
                <a:latin typeface="字魂35号-经典雅黑" panose="02000000000000000000" pitchFamily="2" charset="-122"/>
              </a:endParaRPr>
            </a:p>
          </p:txBody>
        </p:sp>
        <p:sp>
          <p:nvSpPr>
            <p:cNvPr id="31" name="Sev01"/>
            <p:cNvSpPr>
              <a:spLocks noChangeAspect="1"/>
            </p:cNvSpPr>
            <p:nvPr/>
          </p:nvSpPr>
          <p:spPr>
            <a:xfrm>
              <a:off x="11127" y="6679"/>
              <a:ext cx="1783" cy="1783"/>
            </a:xfrm>
            <a:prstGeom prst="ellipse">
              <a:avLst/>
            </a:prstGeom>
            <a:gradFill>
              <a:gsLst>
                <a:gs pos="25000">
                  <a:srgbClr val="345FEC"/>
                </a:gs>
                <a:gs pos="100000">
                  <a:srgbClr val="9CB1F6"/>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5335" dirty="0">
                <a:solidFill>
                  <a:schemeClr val="bg1"/>
                </a:solidFill>
                <a:latin typeface="字魂35号-经典雅黑" panose="02000000000000000000" pitchFamily="2" charset="-122"/>
              </a:endParaRPr>
            </a:p>
          </p:txBody>
        </p:sp>
        <p:sp>
          <p:nvSpPr>
            <p:cNvPr id="47" name="弧形 46"/>
            <p:cNvSpPr/>
            <p:nvPr/>
          </p:nvSpPr>
          <p:spPr>
            <a:xfrm rot="20640000">
              <a:off x="8345" y="5764"/>
              <a:ext cx="2400" cy="2400"/>
            </a:xfrm>
            <a:prstGeom prst="arc">
              <a:avLst/>
            </a:prstGeom>
            <a:ln w="19050">
              <a:solidFill>
                <a:srgbClr val="9CB1F6"/>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cxnSp>
          <p:nvCxnSpPr>
            <p:cNvPr id="48" name="直接连接符 47"/>
            <p:cNvCxnSpPr/>
            <p:nvPr/>
          </p:nvCxnSpPr>
          <p:spPr>
            <a:xfrm flipV="1">
              <a:off x="10450" y="5699"/>
              <a:ext cx="593" cy="465"/>
            </a:xfrm>
            <a:prstGeom prst="line">
              <a:avLst/>
            </a:prstGeom>
            <a:ln w="19050">
              <a:solidFill>
                <a:srgbClr val="9CB1F6"/>
              </a:solidFill>
            </a:ln>
          </p:spPr>
          <p:style>
            <a:lnRef idx="1">
              <a:schemeClr val="accent1"/>
            </a:lnRef>
            <a:fillRef idx="0">
              <a:schemeClr val="accent1"/>
            </a:fillRef>
            <a:effectRef idx="0">
              <a:schemeClr val="accent1"/>
            </a:effectRef>
            <a:fontRef idx="minor">
              <a:schemeClr val="tx1"/>
            </a:fontRef>
          </p:style>
        </p:cxnSp>
        <p:sp>
          <p:nvSpPr>
            <p:cNvPr id="34" name="Sev01"/>
            <p:cNvSpPr>
              <a:spLocks noChangeAspect="1"/>
            </p:cNvSpPr>
            <p:nvPr/>
          </p:nvSpPr>
          <p:spPr>
            <a:xfrm>
              <a:off x="10689" y="4426"/>
              <a:ext cx="1783" cy="1783"/>
            </a:xfrm>
            <a:prstGeom prst="ellipse">
              <a:avLst/>
            </a:prstGeom>
            <a:gradFill>
              <a:gsLst>
                <a:gs pos="0">
                  <a:srgbClr val="1643E6"/>
                </a:gs>
                <a:gs pos="100000">
                  <a:srgbClr val="345FE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5335" dirty="0">
                <a:solidFill>
                  <a:schemeClr val="bg1"/>
                </a:solidFill>
                <a:latin typeface="字魂35号-经典雅黑" panose="02000000000000000000" pitchFamily="2" charset="-122"/>
              </a:endParaRPr>
            </a:p>
          </p:txBody>
        </p:sp>
        <p:sp>
          <p:nvSpPr>
            <p:cNvPr id="50" name="弧形 49"/>
            <p:cNvSpPr/>
            <p:nvPr/>
          </p:nvSpPr>
          <p:spPr>
            <a:xfrm rot="11760000">
              <a:off x="8145" y="5934"/>
              <a:ext cx="2400" cy="2400"/>
            </a:xfrm>
            <a:prstGeom prst="arc">
              <a:avLst/>
            </a:prstGeom>
            <a:ln w="38100">
              <a:solidFill>
                <a:srgbClr val="9CB1F6"/>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cxnSp>
          <p:nvCxnSpPr>
            <p:cNvPr id="51" name="直接连接符 50"/>
            <p:cNvCxnSpPr/>
            <p:nvPr/>
          </p:nvCxnSpPr>
          <p:spPr>
            <a:xfrm rot="12780000" flipV="1">
              <a:off x="7518" y="7203"/>
              <a:ext cx="538" cy="650"/>
            </a:xfrm>
            <a:prstGeom prst="line">
              <a:avLst/>
            </a:prstGeom>
            <a:ln w="38100">
              <a:solidFill>
                <a:srgbClr val="9CB1F6"/>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3533" y="4426"/>
              <a:ext cx="2775" cy="725"/>
            </a:xfrm>
            <a:prstGeom prst="rect">
              <a:avLst/>
            </a:prstGeom>
            <a:noFill/>
          </p:spPr>
          <p:txBody>
            <a:bodyPr wrap="square" rtlCol="0">
              <a:spAutoFit/>
            </a:bodyPr>
            <a:p>
              <a:r>
                <a:rPr lang="zh-CN" altLang="en-US" sz="2400" b="1" dirty="0">
                  <a:solidFill>
                    <a:srgbClr val="1643E6"/>
                  </a:solidFill>
                  <a:latin typeface="微软雅黑" panose="020B0503020204020204" pitchFamily="34" charset="-122"/>
                  <a:ea typeface="微软雅黑" panose="020B0503020204020204" pitchFamily="34" charset="-122"/>
                  <a:sym typeface="微软雅黑" panose="020B0503020204020204" pitchFamily="34" charset="-122"/>
                </a:rPr>
                <a:t>智能二次</a:t>
              </a:r>
              <a:endParaRPr lang="zh-CN" altLang="en-US" sz="2400" b="1" dirty="0">
                <a:solidFill>
                  <a:srgbClr val="1643E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Sev01"/>
            <p:cNvSpPr>
              <a:spLocks noChangeAspect="1"/>
            </p:cNvSpPr>
            <p:nvPr/>
          </p:nvSpPr>
          <p:spPr>
            <a:xfrm>
              <a:off x="5992" y="6784"/>
              <a:ext cx="1783" cy="1783"/>
            </a:xfrm>
            <a:prstGeom prst="ellipse">
              <a:avLst/>
            </a:prstGeom>
            <a:gradFill>
              <a:gsLst>
                <a:gs pos="94000">
                  <a:srgbClr val="1643E6"/>
                </a:gs>
                <a:gs pos="0">
                  <a:srgbClr val="9CB1F6"/>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5335" dirty="0">
                <a:solidFill>
                  <a:schemeClr val="bg1"/>
                </a:solidFill>
                <a:latin typeface="字魂35号-经典雅黑" panose="02000000000000000000" pitchFamily="2" charset="-122"/>
              </a:endParaRPr>
            </a:p>
          </p:txBody>
        </p:sp>
        <p:sp>
          <p:nvSpPr>
            <p:cNvPr id="52" name="弧形 51"/>
            <p:cNvSpPr/>
            <p:nvPr/>
          </p:nvSpPr>
          <p:spPr>
            <a:xfrm rot="15540000">
              <a:off x="7926" y="5764"/>
              <a:ext cx="2400" cy="2400"/>
            </a:xfrm>
            <a:prstGeom prst="arc">
              <a:avLst/>
            </a:prstGeom>
            <a:ln w="76200">
              <a:solidFill>
                <a:srgbClr val="1643E6"/>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cxnSp>
          <p:nvCxnSpPr>
            <p:cNvPr id="53" name="直接连接符 52"/>
            <p:cNvCxnSpPr/>
            <p:nvPr/>
          </p:nvCxnSpPr>
          <p:spPr>
            <a:xfrm flipH="1" flipV="1">
              <a:off x="7803" y="5714"/>
              <a:ext cx="480" cy="480"/>
            </a:xfrm>
            <a:prstGeom prst="line">
              <a:avLst/>
            </a:prstGeom>
            <a:ln w="57150">
              <a:solidFill>
                <a:srgbClr val="1643E6"/>
              </a:solidFill>
            </a:ln>
          </p:spPr>
          <p:style>
            <a:lnRef idx="1">
              <a:schemeClr val="accent1"/>
            </a:lnRef>
            <a:fillRef idx="0">
              <a:schemeClr val="accent1"/>
            </a:fillRef>
            <a:effectRef idx="0">
              <a:schemeClr val="accent1"/>
            </a:effectRef>
            <a:fontRef idx="minor">
              <a:schemeClr val="tx1"/>
            </a:fontRef>
          </p:style>
        </p:cxnSp>
        <p:sp>
          <p:nvSpPr>
            <p:cNvPr id="54" name="弧形 53"/>
            <p:cNvSpPr/>
            <p:nvPr/>
          </p:nvSpPr>
          <p:spPr>
            <a:xfrm rot="4140000">
              <a:off x="9328" y="6355"/>
              <a:ext cx="1848" cy="1349"/>
            </a:xfrm>
            <a:prstGeom prst="arc">
              <a:avLst/>
            </a:prstGeom>
            <a:ln w="76200">
              <a:solidFill>
                <a:srgbClr val="345FEC"/>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cxnSp>
          <p:nvCxnSpPr>
            <p:cNvPr id="55" name="直接连接符 54"/>
            <p:cNvCxnSpPr/>
            <p:nvPr/>
          </p:nvCxnSpPr>
          <p:spPr>
            <a:xfrm flipH="1" flipV="1">
              <a:off x="10923" y="7319"/>
              <a:ext cx="360" cy="121"/>
            </a:xfrm>
            <a:prstGeom prst="line">
              <a:avLst/>
            </a:prstGeom>
            <a:ln w="57150">
              <a:solidFill>
                <a:srgbClr val="345FEC"/>
              </a:solidFill>
            </a:ln>
          </p:spPr>
          <p:style>
            <a:lnRef idx="1">
              <a:schemeClr val="accent1"/>
            </a:lnRef>
            <a:fillRef idx="0">
              <a:schemeClr val="accent1"/>
            </a:fillRef>
            <a:effectRef idx="0">
              <a:schemeClr val="accent1"/>
            </a:effectRef>
            <a:fontRef idx="minor">
              <a:schemeClr val="tx1"/>
            </a:fontRef>
          </p:style>
        </p:cxnSp>
        <p:sp>
          <p:nvSpPr>
            <p:cNvPr id="56" name="弧形 55"/>
            <p:cNvSpPr/>
            <p:nvPr/>
          </p:nvSpPr>
          <p:spPr>
            <a:xfrm rot="7740000">
              <a:off x="8291" y="5889"/>
              <a:ext cx="2400" cy="2400"/>
            </a:xfrm>
            <a:prstGeom prst="arc">
              <a:avLst/>
            </a:prstGeom>
            <a:ln w="19050">
              <a:solidFill>
                <a:srgbClr val="5B7EF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cxnSp>
          <p:nvCxnSpPr>
            <p:cNvPr id="57" name="直接连接符 56"/>
            <p:cNvCxnSpPr/>
            <p:nvPr/>
          </p:nvCxnSpPr>
          <p:spPr>
            <a:xfrm flipV="1">
              <a:off x="8883" y="8219"/>
              <a:ext cx="240" cy="720"/>
            </a:xfrm>
            <a:prstGeom prst="line">
              <a:avLst/>
            </a:prstGeom>
            <a:ln w="19050">
              <a:solidFill>
                <a:srgbClr val="5B7EF0"/>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2569" y="7188"/>
              <a:ext cx="2593" cy="725"/>
            </a:xfrm>
            <a:prstGeom prst="rect">
              <a:avLst/>
            </a:prstGeom>
            <a:noFill/>
          </p:spPr>
          <p:txBody>
            <a:bodyPr wrap="square" rtlCol="0">
              <a:spAutoFit/>
            </a:bodyPr>
            <a:p>
              <a:r>
                <a:rPr lang="zh-CN" altLang="en-US" sz="2400" b="1" dirty="0">
                  <a:solidFill>
                    <a:srgbClr val="1643E6"/>
                  </a:solidFill>
                  <a:latin typeface="微软雅黑" panose="020B0503020204020204" pitchFamily="34" charset="-122"/>
                  <a:ea typeface="微软雅黑" panose="020B0503020204020204" pitchFamily="34" charset="-122"/>
                  <a:sym typeface="微软雅黑" panose="020B0503020204020204" pitchFamily="34" charset="-122"/>
                </a:rPr>
                <a:t>高压开关</a:t>
              </a:r>
              <a:endParaRPr lang="zh-CN" altLang="en-US" sz="2400" b="1" dirty="0">
                <a:solidFill>
                  <a:srgbClr val="1643E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Sev01"/>
            <p:cNvSpPr>
              <a:spLocks noChangeAspect="1"/>
            </p:cNvSpPr>
            <p:nvPr/>
          </p:nvSpPr>
          <p:spPr>
            <a:xfrm>
              <a:off x="7384" y="8473"/>
              <a:ext cx="1783" cy="1783"/>
            </a:xfrm>
            <a:prstGeom prst="ellipse">
              <a:avLst/>
            </a:prstGeom>
            <a:gradFill>
              <a:gsLst>
                <a:gs pos="97000">
                  <a:srgbClr val="5B7EF0"/>
                </a:gs>
                <a:gs pos="19000">
                  <a:srgbClr val="9CB1F6"/>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5335" dirty="0">
                <a:solidFill>
                  <a:schemeClr val="bg1"/>
                </a:solidFill>
                <a:latin typeface="字魂35号-经典雅黑" panose="02000000000000000000" pitchFamily="2" charset="-122"/>
              </a:endParaRPr>
            </a:p>
          </p:txBody>
        </p:sp>
        <p:sp>
          <p:nvSpPr>
            <p:cNvPr id="16" name="Sev01"/>
            <p:cNvSpPr>
              <a:spLocks noChangeAspect="1"/>
            </p:cNvSpPr>
            <p:nvPr/>
          </p:nvSpPr>
          <p:spPr>
            <a:xfrm>
              <a:off x="8532" y="3201"/>
              <a:ext cx="1783" cy="1783"/>
            </a:xfrm>
            <a:prstGeom prst="ellipse">
              <a:avLst/>
            </a:prstGeom>
            <a:gradFill>
              <a:gsLst>
                <a:gs pos="97000">
                  <a:srgbClr val="1643E6"/>
                </a:gs>
                <a:gs pos="19000">
                  <a:srgbClr val="9CB1F6"/>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5335" dirty="0">
                <a:solidFill>
                  <a:schemeClr val="bg1"/>
                </a:solidFill>
                <a:latin typeface="字魂35号-经典雅黑" panose="02000000000000000000" pitchFamily="2" charset="-122"/>
              </a:endParaRPr>
            </a:p>
          </p:txBody>
        </p:sp>
        <p:sp>
          <p:nvSpPr>
            <p:cNvPr id="17" name="文本框 16"/>
            <p:cNvSpPr txBox="1"/>
            <p:nvPr/>
          </p:nvSpPr>
          <p:spPr>
            <a:xfrm>
              <a:off x="12910" y="4426"/>
              <a:ext cx="3248" cy="725"/>
            </a:xfrm>
            <a:prstGeom prst="rect">
              <a:avLst/>
            </a:prstGeom>
            <a:noFill/>
          </p:spPr>
          <p:txBody>
            <a:bodyPr wrap="square" rtlCol="0">
              <a:spAutoFit/>
            </a:bodyPr>
            <a:p>
              <a:r>
                <a:rPr lang="zh-CN" altLang="en-US" sz="2400" b="1" dirty="0">
                  <a:solidFill>
                    <a:srgbClr val="1643E6"/>
                  </a:solidFill>
                  <a:latin typeface="微软雅黑" panose="020B0503020204020204" pitchFamily="34" charset="-122"/>
                  <a:ea typeface="微软雅黑" panose="020B0503020204020204" pitchFamily="34" charset="-122"/>
                  <a:sym typeface="微软雅黑" panose="020B0503020204020204" pitchFamily="34" charset="-122"/>
                </a:rPr>
                <a:t>充电站运营</a:t>
              </a:r>
              <a:endParaRPr lang="zh-CN" altLang="en-US" sz="2400" b="1" dirty="0">
                <a:solidFill>
                  <a:srgbClr val="1643E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Sev01"/>
            <p:cNvSpPr>
              <a:spLocks noChangeAspect="1"/>
            </p:cNvSpPr>
            <p:nvPr/>
          </p:nvSpPr>
          <p:spPr>
            <a:xfrm>
              <a:off x="9855" y="8474"/>
              <a:ext cx="1783" cy="1783"/>
            </a:xfrm>
            <a:prstGeom prst="ellipse">
              <a:avLst/>
            </a:prstGeom>
            <a:gradFill>
              <a:gsLst>
                <a:gs pos="97000">
                  <a:srgbClr val="345FEC"/>
                </a:gs>
                <a:gs pos="19000">
                  <a:srgbClr val="9CB1F6"/>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5335" dirty="0">
                <a:solidFill>
                  <a:schemeClr val="bg1"/>
                </a:solidFill>
                <a:latin typeface="字魂35号-经典雅黑" panose="02000000000000000000" pitchFamily="2" charset="-122"/>
              </a:endParaRPr>
            </a:p>
          </p:txBody>
        </p:sp>
        <p:sp>
          <p:nvSpPr>
            <p:cNvPr id="20" name="文本框 19"/>
            <p:cNvSpPr txBox="1"/>
            <p:nvPr/>
          </p:nvSpPr>
          <p:spPr>
            <a:xfrm>
              <a:off x="4454" y="9320"/>
              <a:ext cx="2593" cy="725"/>
            </a:xfrm>
            <a:prstGeom prst="rect">
              <a:avLst/>
            </a:prstGeom>
            <a:noFill/>
          </p:spPr>
          <p:txBody>
            <a:bodyPr wrap="square" rtlCol="0">
              <a:spAutoFit/>
            </a:bodyPr>
            <a:p>
              <a:r>
                <a:rPr lang="zh-CN" altLang="en-US" sz="2400" b="1" dirty="0">
                  <a:solidFill>
                    <a:srgbClr val="1643E6"/>
                  </a:solidFill>
                  <a:latin typeface="微软雅黑" panose="020B0503020204020204" pitchFamily="34" charset="-122"/>
                  <a:ea typeface="微软雅黑" panose="020B0503020204020204" pitchFamily="34" charset="-122"/>
                  <a:sym typeface="微软雅黑" panose="020B0503020204020204" pitchFamily="34" charset="-122"/>
                </a:rPr>
                <a:t>国际物流</a:t>
              </a:r>
              <a:endParaRPr lang="zh-CN" altLang="en-US" sz="2400" b="1" dirty="0">
                <a:solidFill>
                  <a:srgbClr val="1643E6"/>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1" name="图片 20" descr="1"/>
            <p:cNvPicPr>
              <a:picLocks noChangeAspect="1"/>
            </p:cNvPicPr>
            <p:nvPr/>
          </p:nvPicPr>
          <p:blipFill>
            <a:blip r:embed="rId1"/>
            <a:stretch>
              <a:fillRect/>
            </a:stretch>
          </p:blipFill>
          <p:spPr>
            <a:xfrm>
              <a:off x="8908" y="3582"/>
              <a:ext cx="1030" cy="1020"/>
            </a:xfrm>
            <a:prstGeom prst="rect">
              <a:avLst/>
            </a:prstGeom>
          </p:spPr>
        </p:pic>
        <p:pic>
          <p:nvPicPr>
            <p:cNvPr id="22" name="图片 21" descr="4"/>
            <p:cNvPicPr>
              <a:picLocks noChangeAspect="1"/>
            </p:cNvPicPr>
            <p:nvPr/>
          </p:nvPicPr>
          <p:blipFill>
            <a:blip r:embed="rId2"/>
            <a:stretch>
              <a:fillRect/>
            </a:stretch>
          </p:blipFill>
          <p:spPr>
            <a:xfrm>
              <a:off x="10388" y="8748"/>
              <a:ext cx="825" cy="1233"/>
            </a:xfrm>
            <a:prstGeom prst="rect">
              <a:avLst/>
            </a:prstGeom>
          </p:spPr>
        </p:pic>
        <p:pic>
          <p:nvPicPr>
            <p:cNvPr id="23" name="图片 22" descr="H:\2020.8完结\2020.8.7特变电宣传册+ppt+折页+易拉宝\9.7修改意见，周三前改完\素材\5.png5"/>
            <p:cNvPicPr>
              <a:picLocks noChangeAspect="1"/>
            </p:cNvPicPr>
            <p:nvPr/>
          </p:nvPicPr>
          <p:blipFill>
            <a:blip r:embed="rId3"/>
            <a:srcRect/>
            <a:stretch>
              <a:fillRect/>
            </a:stretch>
          </p:blipFill>
          <p:spPr>
            <a:xfrm>
              <a:off x="11541" y="7046"/>
              <a:ext cx="955" cy="964"/>
            </a:xfrm>
            <a:prstGeom prst="rect">
              <a:avLst/>
            </a:prstGeom>
          </p:spPr>
        </p:pic>
        <p:pic>
          <p:nvPicPr>
            <p:cNvPr id="24" name="图片 23" descr="3"/>
            <p:cNvPicPr>
              <a:picLocks noChangeAspect="1"/>
            </p:cNvPicPr>
            <p:nvPr/>
          </p:nvPicPr>
          <p:blipFill>
            <a:blip r:embed="rId4"/>
            <a:stretch>
              <a:fillRect/>
            </a:stretch>
          </p:blipFill>
          <p:spPr>
            <a:xfrm>
              <a:off x="6723" y="4665"/>
              <a:ext cx="1244" cy="1134"/>
            </a:xfrm>
            <a:prstGeom prst="rect">
              <a:avLst/>
            </a:prstGeom>
          </p:spPr>
        </p:pic>
        <p:pic>
          <p:nvPicPr>
            <p:cNvPr id="26" name="图片 25" descr="2"/>
            <p:cNvPicPr>
              <a:picLocks noChangeAspect="1"/>
            </p:cNvPicPr>
            <p:nvPr/>
          </p:nvPicPr>
          <p:blipFill>
            <a:blip r:embed="rId5"/>
            <a:stretch>
              <a:fillRect/>
            </a:stretch>
          </p:blipFill>
          <p:spPr>
            <a:xfrm>
              <a:off x="6308" y="7250"/>
              <a:ext cx="1150" cy="850"/>
            </a:xfrm>
            <a:prstGeom prst="rect">
              <a:avLst/>
            </a:prstGeom>
          </p:spPr>
        </p:pic>
        <p:pic>
          <p:nvPicPr>
            <p:cNvPr id="27" name="图片 26" descr="H:\2020.8完结\2020.8.7特变电宣传册+ppt+折页+易拉宝\9.7修改意见，周三前改完\素材\7.png7"/>
            <p:cNvPicPr>
              <a:picLocks noChangeAspect="1"/>
            </p:cNvPicPr>
            <p:nvPr/>
          </p:nvPicPr>
          <p:blipFill>
            <a:blip r:embed="rId6"/>
            <a:srcRect/>
            <a:stretch>
              <a:fillRect/>
            </a:stretch>
          </p:blipFill>
          <p:spPr>
            <a:xfrm>
              <a:off x="11029" y="4637"/>
              <a:ext cx="1103" cy="1361"/>
            </a:xfrm>
            <a:prstGeom prst="rect">
              <a:avLst/>
            </a:prstGeom>
          </p:spPr>
        </p:pic>
        <p:pic>
          <p:nvPicPr>
            <p:cNvPr id="29" name="图片 28" descr="H:\2020.8完结\2020.8.7特变电宣传册+ppt+折页+易拉宝\9.7修改意见，周三前改完\素材\6.png6"/>
            <p:cNvPicPr>
              <a:picLocks noChangeAspect="1"/>
            </p:cNvPicPr>
            <p:nvPr/>
          </p:nvPicPr>
          <p:blipFill>
            <a:blip r:embed="rId7"/>
            <a:srcRect/>
            <a:stretch>
              <a:fillRect/>
            </a:stretch>
          </p:blipFill>
          <p:spPr>
            <a:xfrm>
              <a:off x="7777" y="8856"/>
              <a:ext cx="998" cy="102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dissolv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179445" y="433070"/>
            <a:ext cx="555117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特变电工湖南电气有限公司</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9" name="直接连接符 8"/>
          <p:cNvCxnSpPr/>
          <p:nvPr/>
        </p:nvCxnSpPr>
        <p:spPr>
          <a:xfrm>
            <a:off x="3296920" y="1091565"/>
            <a:ext cx="528320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0" name="文本框 16"/>
          <p:cNvSpPr txBox="1"/>
          <p:nvPr/>
        </p:nvSpPr>
        <p:spPr>
          <a:xfrm>
            <a:off x="2787650" y="1180465"/>
            <a:ext cx="6374130" cy="310515"/>
          </a:xfrm>
          <a:prstGeom prst="rect">
            <a:avLst/>
          </a:prstGeom>
          <a:noFill/>
        </p:spPr>
        <p:txBody>
          <a:bodyPr wrap="square" lIns="95280" tIns="47640" rIns="95280" bIns="47640" rtlCol="0">
            <a:spAutoFit/>
          </a:bodyPr>
          <a:lstStyle/>
          <a:p>
            <a:pPr algn="ctr"/>
            <a:r>
              <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TE BIAN DIAN GONG HU NAN DIAN QI YOU XIAN GONG SI</a:t>
            </a:r>
            <a:endPar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sp>
        <p:nvSpPr>
          <p:cNvPr id="11" name="TextBox 10"/>
          <p:cNvSpPr txBox="1"/>
          <p:nvPr/>
        </p:nvSpPr>
        <p:spPr>
          <a:xfrm>
            <a:off x="763587" y="1524794"/>
            <a:ext cx="10770235" cy="1692771"/>
          </a:xfrm>
          <a:prstGeom prst="rect">
            <a:avLst/>
          </a:prstGeom>
          <a:noFill/>
        </p:spPr>
        <p:txBody>
          <a:bodyPr wrap="square" rtlCol="0">
            <a:spAutoFit/>
          </a:bodyPr>
          <a:lstStyle/>
          <a:p>
            <a:pPr marL="0" indent="0" algn="just" defTabSz="914400" fontAlgn="auto">
              <a:lnSpc>
                <a:spcPct val="130000"/>
              </a:lnSpc>
              <a:buFont typeface="Wingdings" panose="05000000000000000000" pitchFamily="2" charset="2"/>
              <a:buNone/>
            </a:pPr>
            <a:r>
              <a:rPr lang="en-US" altLang="zh-CN" sz="1600" spc="100" dirty="0">
                <a:solidFill>
                  <a:schemeClr val="tx1"/>
                </a:solidFill>
                <a:latin typeface="微软雅黑" panose="020B0503020204020204" pitchFamily="34" charset="-122"/>
                <a:ea typeface="微软雅黑" panose="020B0503020204020204" pitchFamily="34" charset="-122"/>
                <a:sym typeface="+mn-ea"/>
              </a:rPr>
              <a:t>1. </a:t>
            </a:r>
            <a:r>
              <a:rPr lang="zh-CN" altLang="en-US" sz="1600" spc="100" dirty="0" smtClean="0">
                <a:solidFill>
                  <a:schemeClr val="tx1"/>
                </a:solidFill>
                <a:latin typeface="微软雅黑" panose="020B0503020204020204" pitchFamily="34" charset="-122"/>
                <a:ea typeface="微软雅黑" panose="020B0503020204020204" pitchFamily="34" charset="-122"/>
                <a:sym typeface="+mn-ea"/>
              </a:rPr>
              <a:t>国家级</a:t>
            </a:r>
            <a:r>
              <a:rPr lang="zh-CN" altLang="en-US" sz="1600" spc="100" dirty="0">
                <a:solidFill>
                  <a:schemeClr val="tx1"/>
                </a:solidFill>
                <a:latin typeface="微软雅黑" panose="020B0503020204020204" pitchFamily="34" charset="-122"/>
                <a:ea typeface="微软雅黑" panose="020B0503020204020204" pitchFamily="34" charset="-122"/>
                <a:sym typeface="+mn-ea"/>
              </a:rPr>
              <a:t>重点高新技术企业；</a:t>
            </a:r>
            <a:endParaRPr lang="en-US" altLang="zh-CN" sz="1600" spc="100" dirty="0">
              <a:solidFill>
                <a:schemeClr val="tx1"/>
              </a:solidFill>
              <a:latin typeface="微软雅黑" panose="020B0503020204020204" pitchFamily="34" charset="-122"/>
              <a:ea typeface="微软雅黑" panose="020B0503020204020204" pitchFamily="34" charset="-122"/>
              <a:sym typeface="+mn-ea"/>
            </a:endParaRPr>
          </a:p>
          <a:p>
            <a:pPr marL="0" indent="0" algn="just" defTabSz="914400" fontAlgn="auto">
              <a:lnSpc>
                <a:spcPct val="130000"/>
              </a:lnSpc>
              <a:buFont typeface="Wingdings" panose="05000000000000000000" pitchFamily="2" charset="2"/>
              <a:buNone/>
            </a:pPr>
            <a:r>
              <a:rPr lang="en-US" altLang="zh-CN" sz="1600" spc="100" dirty="0">
                <a:solidFill>
                  <a:schemeClr val="tx1"/>
                </a:solidFill>
                <a:latin typeface="微软雅黑" panose="020B0503020204020204" pitchFamily="34" charset="-122"/>
                <a:ea typeface="微软雅黑" panose="020B0503020204020204" pitchFamily="34" charset="-122"/>
                <a:sym typeface="+mn-ea"/>
              </a:rPr>
              <a:t>2. </a:t>
            </a:r>
            <a:r>
              <a:rPr lang="zh-CN" altLang="en-US" sz="1600" spc="100" dirty="0">
                <a:solidFill>
                  <a:schemeClr val="tx1"/>
                </a:solidFill>
                <a:latin typeface="微软雅黑" panose="020B0503020204020204" pitchFamily="34" charset="-122"/>
                <a:ea typeface="微软雅黑" panose="020B0503020204020204" pitchFamily="34" charset="-122"/>
                <a:sym typeface="+mn-ea"/>
              </a:rPr>
              <a:t>具备大批量生产各类配电网所需智能型组配件和测控单元的制造能力；</a:t>
            </a:r>
            <a:endParaRPr lang="zh-CN" altLang="en-US" sz="1600" spc="100" dirty="0">
              <a:solidFill>
                <a:schemeClr val="tx1"/>
              </a:solidFill>
              <a:latin typeface="微软雅黑" panose="020B0503020204020204" pitchFamily="34" charset="-122"/>
              <a:ea typeface="微软雅黑" panose="020B0503020204020204" pitchFamily="34" charset="-122"/>
              <a:sym typeface="+mn-ea"/>
            </a:endParaRPr>
          </a:p>
          <a:p>
            <a:pPr marL="0" indent="0" algn="just" defTabSz="914400" fontAlgn="auto">
              <a:lnSpc>
                <a:spcPct val="130000"/>
              </a:lnSpc>
              <a:buFont typeface="Wingdings" panose="05000000000000000000" pitchFamily="2" charset="2"/>
              <a:buNone/>
            </a:pPr>
            <a:r>
              <a:rPr lang="en-US" altLang="zh-CN" sz="1600" spc="100" dirty="0">
                <a:solidFill>
                  <a:schemeClr val="tx1"/>
                </a:solidFill>
                <a:latin typeface="微软雅黑" panose="020B0503020204020204" pitchFamily="34" charset="-122"/>
                <a:ea typeface="微软雅黑" panose="020B0503020204020204" pitchFamily="34" charset="-122"/>
                <a:sym typeface="+mn-ea"/>
              </a:rPr>
              <a:t>3. </a:t>
            </a:r>
            <a:r>
              <a:rPr lang="zh-CN" altLang="en-US" sz="1600" spc="100" dirty="0">
                <a:solidFill>
                  <a:schemeClr val="tx1"/>
                </a:solidFill>
                <a:latin typeface="微软雅黑" panose="020B0503020204020204" pitchFamily="34" charset="-122"/>
                <a:ea typeface="微软雅黑" panose="020B0503020204020204" pitchFamily="34" charset="-122"/>
                <a:sym typeface="+mn-ea"/>
              </a:rPr>
              <a:t>拥有行业最先进的</a:t>
            </a:r>
            <a:r>
              <a:rPr lang="zh-CN" altLang="en-US" sz="1600" spc="100" dirty="0" smtClean="0">
                <a:solidFill>
                  <a:schemeClr val="tx1"/>
                </a:solidFill>
                <a:latin typeface="微软雅黑" panose="020B0503020204020204" pitchFamily="34" charset="-122"/>
                <a:ea typeface="微软雅黑" panose="020B0503020204020204" pitchFamily="34" charset="-122"/>
                <a:sym typeface="+mn-ea"/>
              </a:rPr>
              <a:t>配电变压器、开关柜流水生产线；变压器</a:t>
            </a:r>
            <a:r>
              <a:rPr lang="zh-CN" altLang="en-US" sz="1600" spc="100" dirty="0">
                <a:solidFill>
                  <a:schemeClr val="tx1"/>
                </a:solidFill>
                <a:latin typeface="微软雅黑" panose="020B0503020204020204" pitchFamily="34" charset="-122"/>
                <a:ea typeface="微软雅黑" panose="020B0503020204020204" pitchFamily="34" charset="-122"/>
                <a:sym typeface="+mn-ea"/>
              </a:rPr>
              <a:t>理化实验室、变压器试验站、开关柜试验站；</a:t>
            </a:r>
            <a:endParaRPr lang="zh-CN" altLang="en-US" sz="1600" spc="100" dirty="0">
              <a:solidFill>
                <a:schemeClr val="tx1"/>
              </a:solidFill>
              <a:latin typeface="微软雅黑" panose="020B0503020204020204" pitchFamily="34" charset="-122"/>
              <a:ea typeface="微软雅黑" panose="020B0503020204020204" pitchFamily="34" charset="-122"/>
              <a:sym typeface="+mn-ea"/>
            </a:endParaRPr>
          </a:p>
          <a:p>
            <a:pPr marL="0" indent="0" algn="just" defTabSz="914400" fontAlgn="auto">
              <a:lnSpc>
                <a:spcPct val="130000"/>
              </a:lnSpc>
              <a:buFont typeface="Wingdings" panose="05000000000000000000" pitchFamily="2" charset="2"/>
              <a:buNone/>
            </a:pPr>
            <a:r>
              <a:rPr lang="en-US" altLang="zh-CN" sz="1600" spc="100" dirty="0">
                <a:solidFill>
                  <a:schemeClr val="tx1"/>
                </a:solidFill>
                <a:latin typeface="微软雅黑" panose="020B0503020204020204" pitchFamily="34" charset="-122"/>
                <a:ea typeface="微软雅黑" panose="020B0503020204020204" pitchFamily="34" charset="-122"/>
                <a:sym typeface="+mn-ea"/>
              </a:rPr>
              <a:t>4. </a:t>
            </a:r>
            <a:r>
              <a:rPr lang="zh-CN" altLang="en-US" sz="1600" spc="100" dirty="0">
                <a:solidFill>
                  <a:schemeClr val="tx1"/>
                </a:solidFill>
                <a:latin typeface="微软雅黑" panose="020B0503020204020204" pitchFamily="34" charset="-122"/>
                <a:ea typeface="微软雅黑" panose="020B0503020204020204" pitchFamily="34" charset="-122"/>
                <a:sym typeface="+mn-ea"/>
              </a:rPr>
              <a:t>始终专注于变压器制造业延伸、专注于</a:t>
            </a:r>
            <a:r>
              <a:rPr lang="zh-CN" altLang="en-US" sz="1600" b="1" spc="100" dirty="0">
                <a:solidFill>
                  <a:srgbClr val="1643E6"/>
                </a:solidFill>
                <a:latin typeface="微软雅黑" panose="020B0503020204020204" pitchFamily="34" charset="-122"/>
                <a:ea typeface="微软雅黑" panose="020B0503020204020204" pitchFamily="34" charset="-122"/>
                <a:sym typeface="+mn-ea"/>
              </a:rPr>
              <a:t>一二次设备融合</a:t>
            </a:r>
            <a:r>
              <a:rPr lang="zh-CN" altLang="en-US" sz="1600" spc="100" dirty="0">
                <a:solidFill>
                  <a:schemeClr val="tx1"/>
                </a:solidFill>
                <a:latin typeface="微软雅黑" panose="020B0503020204020204" pitchFamily="34" charset="-122"/>
                <a:ea typeface="微软雅黑" panose="020B0503020204020204" pitchFamily="34" charset="-122"/>
                <a:sym typeface="+mn-ea"/>
              </a:rPr>
              <a:t>、专注于</a:t>
            </a:r>
            <a:r>
              <a:rPr lang="zh-CN" altLang="en-US" sz="1600" b="1" spc="100" dirty="0">
                <a:solidFill>
                  <a:srgbClr val="1643E6"/>
                </a:solidFill>
                <a:latin typeface="微软雅黑" panose="020B0503020204020204" pitchFamily="34" charset="-122"/>
                <a:ea typeface="微软雅黑" panose="020B0503020204020204" pitchFamily="34" charset="-122"/>
                <a:sym typeface="+mn-ea"/>
              </a:rPr>
              <a:t>产品小型化、智能化</a:t>
            </a:r>
            <a:r>
              <a:rPr lang="zh-CN" altLang="en-US" sz="1600" spc="100" dirty="0">
                <a:solidFill>
                  <a:schemeClr val="tx1"/>
                </a:solidFill>
                <a:latin typeface="微软雅黑" panose="020B0503020204020204" pitchFamily="34" charset="-122"/>
                <a:ea typeface="微软雅黑" panose="020B0503020204020204" pitchFamily="34" charset="-122"/>
                <a:sym typeface="+mn-ea"/>
              </a:rPr>
              <a:t>，不断推陈出新，面向市场开发绿色、环保、科技节能产能。</a:t>
            </a:r>
            <a:endParaRPr lang="zh-CN" altLang="en-US" sz="1600" spc="100" dirty="0" smtClean="0">
              <a:solidFill>
                <a:schemeClr val="tx1"/>
              </a:solidFill>
              <a:latin typeface="微软雅黑" panose="020B0503020204020204" pitchFamily="34" charset="-122"/>
              <a:ea typeface="微软雅黑" panose="020B0503020204020204" pitchFamily="34" charset="-122"/>
              <a:sym typeface="+mn-ea"/>
            </a:endParaRPr>
          </a:p>
        </p:txBody>
      </p:sp>
      <p:grpSp>
        <p:nvGrpSpPr>
          <p:cNvPr id="6" name="组合 5"/>
          <p:cNvGrpSpPr/>
          <p:nvPr/>
        </p:nvGrpSpPr>
        <p:grpSpPr>
          <a:xfrm>
            <a:off x="866775" y="3726815"/>
            <a:ext cx="4624705" cy="2510790"/>
            <a:chOff x="3120" y="4383"/>
            <a:chExt cx="3499" cy="1899"/>
          </a:xfrm>
        </p:grpSpPr>
        <p:pic>
          <p:nvPicPr>
            <p:cNvPr id="27" name="图片 26" descr="H:\正在做的单子\2020.8.7特变电宣传册+ppt+折页\1-ppt\PPT修改\湖南电气.jpg湖南电气"/>
            <p:cNvPicPr>
              <a:picLocks noChangeAspect="1"/>
            </p:cNvPicPr>
            <p:nvPr/>
          </p:nvPicPr>
          <p:blipFill>
            <a:blip r:embed="rId1" cstate="print"/>
            <a:srcRect t="19352"/>
            <a:stretch>
              <a:fillRect/>
            </a:stretch>
          </p:blipFill>
          <p:spPr>
            <a:xfrm>
              <a:off x="3120" y="4383"/>
              <a:ext cx="3499" cy="1899"/>
            </a:xfrm>
            <a:prstGeom prst="rect">
              <a:avLst/>
            </a:prstGeom>
          </p:spPr>
        </p:pic>
        <p:sp>
          <p:nvSpPr>
            <p:cNvPr id="28" name="矩形 27"/>
            <p:cNvSpPr/>
            <p:nvPr/>
          </p:nvSpPr>
          <p:spPr>
            <a:xfrm>
              <a:off x="5513" y="5767"/>
              <a:ext cx="1104" cy="336"/>
            </a:xfrm>
            <a:prstGeom prst="rect">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5430" y="5803"/>
              <a:ext cx="1187" cy="258"/>
            </a:xfrm>
            <a:prstGeom prst="rect">
              <a:avLst/>
            </a:prstGeom>
            <a:noFill/>
          </p:spPr>
          <p:txBody>
            <a:bodyPr wrap="square" lIns="95280" tIns="47640" rIns="95280" bIns="47640" rtlCol="0">
              <a:spAutoFit/>
            </a:bodyPr>
            <a:lstStyle/>
            <a:p>
              <a:pPr algn="r"/>
              <a:r>
                <a:rPr lang="zh-CN" altLang="en-US" sz="1600" b="1" dirty="0">
                  <a:solidFill>
                    <a:schemeClr val="bg1">
                      <a:lumMod val="95000"/>
                    </a:schemeClr>
                  </a:solidFill>
                  <a:uFillTx/>
                  <a:latin typeface="微软雅黑" panose="020B0503020204020204" pitchFamily="34" charset="-122"/>
                  <a:ea typeface="微软雅黑" panose="020B0503020204020204" pitchFamily="34" charset="-122"/>
                </a:rPr>
                <a:t>湖南省衡阳市</a:t>
              </a:r>
              <a:endParaRPr lang="zh-CN" altLang="en-US" sz="1600" b="1" dirty="0">
                <a:solidFill>
                  <a:schemeClr val="bg1">
                    <a:lumMod val="95000"/>
                  </a:schemeClr>
                </a:solidFill>
                <a:uFillTx/>
                <a:latin typeface="微软雅黑" panose="020B0503020204020204" pitchFamily="34" charset="-122"/>
                <a:ea typeface="微软雅黑" panose="020B0503020204020204" pitchFamily="34" charset="-122"/>
              </a:endParaRPr>
            </a:p>
          </p:txBody>
        </p:sp>
      </p:grpSp>
      <p:pic>
        <p:nvPicPr>
          <p:cNvPr id="52228" name="图片 4" descr="2013-国家科技进步奖一等奖"/>
          <p:cNvPicPr>
            <a:picLocks noChangeAspect="1"/>
          </p:cNvPicPr>
          <p:nvPr/>
        </p:nvPicPr>
        <p:blipFill>
          <a:blip r:embed="rId2" cstate="print"/>
          <a:stretch>
            <a:fillRect/>
          </a:stretch>
        </p:blipFill>
        <p:spPr>
          <a:xfrm>
            <a:off x="10019030" y="3726180"/>
            <a:ext cx="1391285" cy="1944370"/>
          </a:xfrm>
          <a:prstGeom prst="rect">
            <a:avLst/>
          </a:prstGeom>
          <a:solidFill>
            <a:srgbClr val="203864"/>
          </a:solidFill>
          <a:ln w="31750" cap="flat" cmpd="sng">
            <a:solidFill>
              <a:srgbClr val="FFFFFF"/>
            </a:solidFill>
            <a:prstDash val="solid"/>
            <a:miter/>
            <a:headEnd type="none" w="med" len="med"/>
            <a:tailEnd type="none" w="med" len="med"/>
          </a:ln>
          <a:effectLst>
            <a:outerShdw sx="102000" sy="102000" algn="ctr" rotWithShape="0">
              <a:srgbClr val="000000">
                <a:alpha val="18999"/>
              </a:srgbClr>
            </a:outerShdw>
          </a:effectLst>
        </p:spPr>
      </p:pic>
      <p:grpSp>
        <p:nvGrpSpPr>
          <p:cNvPr id="31" name="组合 30"/>
          <p:cNvGrpSpPr/>
          <p:nvPr/>
        </p:nvGrpSpPr>
        <p:grpSpPr>
          <a:xfrm>
            <a:off x="5757545" y="3707130"/>
            <a:ext cx="3888105" cy="2804795"/>
            <a:chOff x="8887" y="6258"/>
            <a:chExt cx="6123" cy="4417"/>
          </a:xfrm>
        </p:grpSpPr>
        <p:pic>
          <p:nvPicPr>
            <p:cNvPr id="54274" name="图片 1" descr="C:\Users\Administrator\Desktop\图片5_meitu_15.jpg图片5_meitu_15"/>
            <p:cNvPicPr>
              <a:picLocks noChangeAspect="1" noChangeArrowheads="1"/>
            </p:cNvPicPr>
            <p:nvPr/>
          </p:nvPicPr>
          <p:blipFill>
            <a:blip r:embed="rId3" cstate="print"/>
            <a:srcRect/>
            <a:stretch>
              <a:fillRect/>
            </a:stretch>
          </p:blipFill>
          <p:spPr bwMode="auto">
            <a:xfrm>
              <a:off x="8896" y="6258"/>
              <a:ext cx="6114" cy="3525"/>
            </a:xfrm>
            <a:prstGeom prst="roundRect">
              <a:avLst/>
            </a:prstGeom>
            <a:solidFill>
              <a:srgbClr val="005A9E"/>
            </a:solidFill>
            <a:ln w="31750">
              <a:solidFill>
                <a:srgbClr val="FFFFFF"/>
              </a:solidFill>
              <a:miter lim="800000"/>
              <a:headEnd/>
              <a:tailEnd/>
            </a:ln>
            <a:effectLst/>
          </p:spPr>
        </p:pic>
        <p:sp>
          <p:nvSpPr>
            <p:cNvPr id="30" name="文本框 29"/>
            <p:cNvSpPr txBox="1"/>
            <p:nvPr/>
          </p:nvSpPr>
          <p:spPr>
            <a:xfrm>
              <a:off x="8887" y="9951"/>
              <a:ext cx="6123" cy="725"/>
            </a:xfrm>
            <a:prstGeom prst="rect">
              <a:avLst/>
            </a:prstGeom>
            <a:noFill/>
          </p:spPr>
          <p:txBody>
            <a:bodyPr wrap="square" rtlCol="0" anchor="t">
              <a:spAutoFit/>
            </a:bodyPr>
            <a:lstStyle/>
            <a:p>
              <a:pPr marL="285750" marR="0" lvl="0" indent="-285750" algn="l" defTabSz="912495" rtl="0" eaLnBrk="1" fontAlgn="base" latinLnBrk="0" hangingPunct="1">
                <a:lnSpc>
                  <a:spcPct val="100000"/>
                </a:lnSpc>
                <a:spcBef>
                  <a:spcPts val="0"/>
                </a:spcBef>
                <a:spcAft>
                  <a:spcPct val="0"/>
                </a:spcAft>
                <a:buClrTx/>
                <a:buSzTx/>
                <a:buFont typeface="Wingdings" panose="05000000000000000000" pitchFamily="2" charset="2"/>
                <a:buChar char="Ø"/>
                <a:defRPr/>
              </a:pPr>
              <a:r>
                <a:rPr lang="zh-CN" altLang="en-US" sz="120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湖南电气公司研发的</a:t>
              </a:r>
              <a:r>
                <a:rPr lang="en-US" altLang="zh-CN" sz="120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ZS-81000/35</a:t>
              </a:r>
              <a:r>
                <a:rPr lang="zh-CN" altLang="en-US" sz="120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融冰整流变压器</a:t>
              </a:r>
              <a:r>
                <a:rPr lang="zh-CN" altLang="en-US" sz="1200" noProof="0" dirty="0" smtClean="0">
                  <a:ln>
                    <a:noFill/>
                  </a:ln>
                  <a:solidFill>
                    <a:schemeClr val="tx1"/>
                  </a:solidFill>
                  <a:effectLst/>
                  <a:uLnTx/>
                  <a:uFillTx/>
                  <a:latin typeface="微软雅黑" panose="020B0503020204020204" pitchFamily="34" charset="-122"/>
                  <a:ea typeface="微软雅黑" panose="020B0503020204020204" pitchFamily="34" charset="-122"/>
                  <a:sym typeface="+mn-ea"/>
                </a:rPr>
                <a:t>荣获</a:t>
              </a:r>
              <a:r>
                <a:rPr lang="zh-CN" altLang="en-US" sz="12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国家科学技术进步奖一等奖</a:t>
              </a:r>
              <a:endParaRPr lang="zh-CN" altLang="en-US" sz="12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9" presetClass="entr" presetSubtype="0" fill="hold" nodeType="withEffect">
                                  <p:stCondLst>
                                    <p:cond delay="0"/>
                                  </p:stCondLst>
                                  <p:childTnLst>
                                    <p:set>
                                      <p:cBhvr>
                                        <p:cTn id="26" dur="500"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par>
                                <p:cTn id="28" presetID="9"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dissolve">
                                      <p:cBhvr>
                                        <p:cTn id="30" dur="500"/>
                                        <p:tgtEl>
                                          <p:spTgt spid="31"/>
                                        </p:tgtEl>
                                      </p:cBhvr>
                                    </p:animEffect>
                                  </p:childTnLst>
                                </p:cTn>
                              </p:par>
                              <p:par>
                                <p:cTn id="31" presetID="9" presetClass="entr" presetSubtype="0" fill="hold" nodeType="withEffect">
                                  <p:stCondLst>
                                    <p:cond delay="0"/>
                                  </p:stCondLst>
                                  <p:childTnLst>
                                    <p:set>
                                      <p:cBhvr>
                                        <p:cTn id="32" dur="1" fill="hold">
                                          <p:stCondLst>
                                            <p:cond delay="0"/>
                                          </p:stCondLst>
                                        </p:cTn>
                                        <p:tgtEl>
                                          <p:spTgt spid="52228"/>
                                        </p:tgtEl>
                                        <p:attrNameLst>
                                          <p:attrName>style.visibility</p:attrName>
                                        </p:attrNameLst>
                                      </p:cBhvr>
                                      <p:to>
                                        <p:strVal val="visible"/>
                                      </p:to>
                                    </p:set>
                                    <p:animEffect transition="in" filter="dissolve">
                                      <p:cBhvr>
                                        <p:cTn id="33"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179445" y="433070"/>
            <a:ext cx="555117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特变电工湖南工程有限公司</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9" name="直接连接符 8"/>
          <p:cNvCxnSpPr/>
          <p:nvPr/>
        </p:nvCxnSpPr>
        <p:spPr>
          <a:xfrm>
            <a:off x="3296920" y="1091565"/>
            <a:ext cx="528320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0" name="文本框 16"/>
          <p:cNvSpPr txBox="1"/>
          <p:nvPr/>
        </p:nvSpPr>
        <p:spPr>
          <a:xfrm>
            <a:off x="2520315" y="1180465"/>
            <a:ext cx="7010400" cy="310515"/>
          </a:xfrm>
          <a:prstGeom prst="rect">
            <a:avLst/>
          </a:prstGeom>
          <a:noFill/>
        </p:spPr>
        <p:txBody>
          <a:bodyPr wrap="square" lIns="95280" tIns="47640" rIns="95280" bIns="47640" rtlCol="0">
            <a:spAutoFit/>
          </a:bodyPr>
          <a:lstStyle/>
          <a:p>
            <a:pPr algn="ctr"/>
            <a:r>
              <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TE BIAN DIAN GONG HU NAN GONG CHENG YOU XIAN GONG SI</a:t>
            </a:r>
            <a:endPar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sp>
        <p:nvSpPr>
          <p:cNvPr id="11" name="TextBox 10"/>
          <p:cNvSpPr txBox="1"/>
          <p:nvPr/>
        </p:nvSpPr>
        <p:spPr>
          <a:xfrm>
            <a:off x="662305" y="1642745"/>
            <a:ext cx="11288395" cy="1352678"/>
          </a:xfrm>
          <a:prstGeom prst="rect">
            <a:avLst/>
          </a:prstGeom>
          <a:noFill/>
        </p:spPr>
        <p:txBody>
          <a:bodyPr wrap="square" rtlCol="0">
            <a:spAutoFit/>
          </a:bodyPr>
          <a:lstStyle/>
          <a:p>
            <a:pPr marL="0" indent="0" defTabSz="914400" fontAlgn="auto">
              <a:lnSpc>
                <a:spcPct val="130000"/>
              </a:lnSpc>
              <a:buFont typeface="Wingdings" panose="05000000000000000000" pitchFamily="2" charset="2"/>
              <a:buNone/>
            </a:pPr>
            <a:r>
              <a:rPr lang="en-US" altLang="en-US" sz="1600" spc="100" dirty="0">
                <a:solidFill>
                  <a:srgbClr val="002060"/>
                </a:solidFill>
                <a:latin typeface="微软雅黑" panose="020B0503020204020204" pitchFamily="34" charset="-122"/>
                <a:ea typeface="微软雅黑" panose="020B0503020204020204" pitchFamily="34" charset="-122"/>
                <a:sym typeface="Arial" panose="020B0604020202020204" pitchFamily="34" charset="0"/>
              </a:rPr>
              <a:t>1.</a:t>
            </a:r>
            <a:r>
              <a:rPr lang="en-US" altLang="en-US" sz="1600" b="1" spc="100" dirty="0">
                <a:solidFill>
                  <a:srgbClr val="1643E6"/>
                </a:solidFill>
                <a:latin typeface="微软雅黑" panose="020B0503020204020204" pitchFamily="34" charset="-122"/>
                <a:ea typeface="微软雅黑" panose="020B0503020204020204" pitchFamily="34" charset="-122"/>
                <a:sym typeface="Arial" panose="020B0604020202020204" pitchFamily="34" charset="0"/>
              </a:rPr>
              <a:t> </a:t>
            </a:r>
            <a:r>
              <a:rPr lang="en-US" altLang="en-US" sz="1600" spc="100" dirty="0" err="1" smtClean="0">
                <a:latin typeface="微软雅黑" panose="020B0503020204020204" pitchFamily="34" charset="-122"/>
                <a:ea typeface="微软雅黑" panose="020B0503020204020204" pitchFamily="34" charset="-122"/>
                <a:sym typeface="Arial" panose="020B0604020202020204" pitchFamily="34" charset="0"/>
              </a:rPr>
              <a:t>具备工程设计</a:t>
            </a:r>
            <a:r>
              <a:rPr lang="en-US" altLang="en-US" sz="1600" spc="100" dirty="0" err="1">
                <a:latin typeface="微软雅黑" panose="020B0503020204020204" pitchFamily="34" charset="-122"/>
                <a:ea typeface="微软雅黑" panose="020B0503020204020204" pitchFamily="34" charset="-122"/>
                <a:sym typeface="Arial" panose="020B0604020202020204" pitchFamily="34" charset="0"/>
              </a:rPr>
              <a:t>、集成供货、施工、安装、调试、</a:t>
            </a:r>
            <a:r>
              <a:rPr lang="en-US" altLang="en-US" sz="1600" spc="100" dirty="0" err="1" smtClean="0">
                <a:latin typeface="微软雅黑" panose="020B0503020204020204" pitchFamily="34" charset="-122"/>
                <a:ea typeface="微软雅黑" panose="020B0503020204020204" pitchFamily="34" charset="-122"/>
                <a:sym typeface="Arial" panose="020B0604020202020204" pitchFamily="34" charset="0"/>
              </a:rPr>
              <a:t>运营维护一站式的集成服务能力</a:t>
            </a:r>
            <a:r>
              <a:rPr lang="zh-CN" altLang="en-US" sz="1600" spc="100" dirty="0" smtClean="0">
                <a:latin typeface="微软雅黑" panose="020B0503020204020204" pitchFamily="34" charset="-122"/>
                <a:ea typeface="微软雅黑" panose="020B0503020204020204" pitchFamily="34" charset="-122"/>
                <a:sym typeface="Arial" panose="020B0604020202020204" pitchFamily="34" charset="0"/>
              </a:rPr>
              <a:t>；</a:t>
            </a:r>
            <a:endParaRPr lang="en-US" altLang="en-US" sz="1600" spc="100" dirty="0">
              <a:latin typeface="微软雅黑" panose="020B0503020204020204" pitchFamily="34" charset="-122"/>
              <a:ea typeface="微软雅黑" panose="020B0503020204020204" pitchFamily="34" charset="-122"/>
              <a:sym typeface="Arial" panose="020B0604020202020204" pitchFamily="34" charset="0"/>
            </a:endParaRPr>
          </a:p>
          <a:p>
            <a:pPr marL="0" indent="0" defTabSz="914400" fontAlgn="auto">
              <a:lnSpc>
                <a:spcPct val="130000"/>
              </a:lnSpc>
              <a:buFont typeface="Wingdings" panose="05000000000000000000" pitchFamily="2" charset="2"/>
              <a:buNone/>
            </a:pPr>
            <a:r>
              <a:rPr lang="en-US" altLang="en-US" sz="1600" spc="100" dirty="0">
                <a:latin typeface="微软雅黑" panose="020B0503020204020204" pitchFamily="34" charset="-122"/>
                <a:ea typeface="微软雅黑" panose="020B0503020204020204" pitchFamily="34" charset="-122"/>
                <a:sym typeface="Arial" panose="020B0604020202020204" pitchFamily="34" charset="0"/>
              </a:rPr>
              <a:t>2. </a:t>
            </a:r>
            <a:r>
              <a:rPr lang="en-US" altLang="en-US" sz="1600" spc="100" dirty="0" smtClean="0">
                <a:latin typeface="微软雅黑" panose="020B0503020204020204" pitchFamily="34" charset="-122"/>
                <a:ea typeface="微软雅黑" panose="020B0503020204020204" pitchFamily="34" charset="-122"/>
                <a:sym typeface="Arial" panose="020B0604020202020204" pitchFamily="34" charset="0"/>
              </a:rPr>
              <a:t>从事境内外电力工程和基础设施项目的工程总承包</a:t>
            </a:r>
            <a:r>
              <a:rPr lang="en-US" altLang="en-US" sz="1600" spc="100" dirty="0">
                <a:latin typeface="微软雅黑" panose="020B0503020204020204" pitchFamily="34" charset="-122"/>
                <a:ea typeface="微软雅黑" panose="020B0503020204020204" pitchFamily="34" charset="-122"/>
                <a:sym typeface="Arial" panose="020B0604020202020204" pitchFamily="34" charset="0"/>
              </a:rPr>
              <a:t>，包括工程项目勘查、设计、采购、施工、运行调试等全过程或若干阶段的施工承包；民建工程的开发与经营；市政工程建设与管理；变电站整站检修、运营维护、</a:t>
            </a:r>
            <a:r>
              <a:rPr lang="en-US" altLang="zh-CN" sz="1600" spc="100" dirty="0">
                <a:latin typeface="微软雅黑" panose="020B0503020204020204" pitchFamily="34" charset="-122"/>
                <a:ea typeface="微软雅黑" panose="020B0503020204020204" pitchFamily="34" charset="-122"/>
                <a:sym typeface="Arial" panose="020B0604020202020204" pitchFamily="34" charset="0"/>
              </a:rPr>
              <a:t>1000kV</a:t>
            </a:r>
            <a:r>
              <a:rPr lang="en-US" altLang="en-US" sz="1600" spc="100" dirty="0">
                <a:latin typeface="微软雅黑" panose="020B0503020204020204" pitchFamily="34" charset="-122"/>
                <a:ea typeface="微软雅黑" panose="020B0503020204020204" pitchFamily="34" charset="-122"/>
                <a:sym typeface="Arial" panose="020B0604020202020204" pitchFamily="34" charset="0"/>
              </a:rPr>
              <a:t>及以下各电压等级变压器、换流变和电抗器产品的安装、检修、改造、技术咨询、配件销售及远程故障诊断业务</a:t>
            </a:r>
            <a:r>
              <a:rPr lang="zh-CN" altLang="en-US" sz="1600" spc="100" dirty="0">
                <a:latin typeface="微软雅黑" panose="020B0503020204020204" pitchFamily="34" charset="-122"/>
                <a:ea typeface="微软雅黑" panose="020B0503020204020204" pitchFamily="34" charset="-122"/>
                <a:sym typeface="Arial" panose="020B0604020202020204" pitchFamily="34" charset="0"/>
              </a:rPr>
              <a:t>。</a:t>
            </a:r>
            <a:endParaRPr lang="zh-CN" altLang="en-US" sz="1600" spc="100" dirty="0" smtClean="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5" name="组合 14"/>
          <p:cNvGrpSpPr/>
          <p:nvPr/>
        </p:nvGrpSpPr>
        <p:grpSpPr>
          <a:xfrm>
            <a:off x="771525" y="3507740"/>
            <a:ext cx="11101070" cy="2813050"/>
            <a:chOff x="1215" y="6104"/>
            <a:chExt cx="17482" cy="4430"/>
          </a:xfrm>
        </p:grpSpPr>
        <p:grpSp>
          <p:nvGrpSpPr>
            <p:cNvPr id="13" name="组合 12"/>
            <p:cNvGrpSpPr/>
            <p:nvPr/>
          </p:nvGrpSpPr>
          <p:grpSpPr>
            <a:xfrm>
              <a:off x="1215" y="6132"/>
              <a:ext cx="8628" cy="4374"/>
              <a:chOff x="1215" y="6132"/>
              <a:chExt cx="8628" cy="4374"/>
            </a:xfrm>
          </p:grpSpPr>
          <p:pic>
            <p:nvPicPr>
              <p:cNvPr id="2" name="图片 1" descr="C:\Users\Administrator\Desktop\图片3_meitu_9.jpg图片3_meitu_9"/>
              <p:cNvPicPr>
                <a:picLocks noChangeAspect="1"/>
              </p:cNvPicPr>
              <p:nvPr/>
            </p:nvPicPr>
            <p:blipFill>
              <a:blip r:embed="rId1" cstate="print"/>
              <a:srcRect/>
              <a:stretch>
                <a:fillRect/>
              </a:stretch>
            </p:blipFill>
            <p:spPr>
              <a:xfrm>
                <a:off x="1215" y="6132"/>
                <a:ext cx="8628" cy="4374"/>
              </a:xfrm>
              <a:prstGeom prst="rect">
                <a:avLst/>
              </a:prstGeom>
            </p:spPr>
          </p:pic>
          <p:sp>
            <p:nvSpPr>
              <p:cNvPr id="3" name="矩形 2"/>
              <p:cNvSpPr/>
              <p:nvPr/>
            </p:nvSpPr>
            <p:spPr>
              <a:xfrm>
                <a:off x="7215" y="9171"/>
                <a:ext cx="2628" cy="700"/>
              </a:xfrm>
              <a:prstGeom prst="rect">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215" y="9246"/>
                <a:ext cx="2628" cy="537"/>
              </a:xfrm>
              <a:prstGeom prst="rect">
                <a:avLst/>
              </a:prstGeom>
              <a:noFill/>
            </p:spPr>
            <p:txBody>
              <a:bodyPr wrap="square" lIns="95280" tIns="47640" rIns="95280" bIns="47640" rtlCol="0">
                <a:spAutoFit/>
              </a:bodyPr>
              <a:lstStyle/>
              <a:p>
                <a:pPr algn="r"/>
                <a:r>
                  <a:rPr lang="zh-CN" altLang="en-US" sz="1600" b="1" dirty="0">
                    <a:solidFill>
                      <a:schemeClr val="bg1">
                        <a:lumMod val="95000"/>
                      </a:schemeClr>
                    </a:solidFill>
                    <a:uFillTx/>
                    <a:latin typeface="微软雅黑" panose="020B0503020204020204" pitchFamily="34" charset="-122"/>
                    <a:ea typeface="微软雅黑" panose="020B0503020204020204" pitchFamily="34" charset="-122"/>
                  </a:rPr>
                  <a:t>变压器提质改造</a:t>
                </a:r>
                <a:endParaRPr lang="zh-CN" altLang="en-US" sz="1600" b="1" dirty="0">
                  <a:solidFill>
                    <a:schemeClr val="bg1">
                      <a:lumMod val="95000"/>
                    </a:schemeClr>
                  </a:solidFill>
                  <a:uFillTx/>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10067" y="6104"/>
              <a:ext cx="8631" cy="4430"/>
              <a:chOff x="10067" y="6104"/>
              <a:chExt cx="8631" cy="4430"/>
            </a:xfrm>
          </p:grpSpPr>
          <p:pic>
            <p:nvPicPr>
              <p:cNvPr id="12" name="图片 11" descr="C:\Users\Administrator\Desktop\图片4_meitu_10.jpg图片4_meitu_10"/>
              <p:cNvPicPr>
                <a:picLocks noChangeAspect="1"/>
              </p:cNvPicPr>
              <p:nvPr/>
            </p:nvPicPr>
            <p:blipFill>
              <a:blip r:embed="rId2" cstate="print"/>
              <a:srcRect/>
              <a:stretch>
                <a:fillRect/>
              </a:stretch>
            </p:blipFill>
            <p:spPr>
              <a:xfrm>
                <a:off x="10067" y="6104"/>
                <a:ext cx="8631" cy="4431"/>
              </a:xfrm>
              <a:prstGeom prst="rect">
                <a:avLst/>
              </a:prstGeom>
            </p:spPr>
          </p:pic>
          <p:sp>
            <p:nvSpPr>
              <p:cNvPr id="7" name="矩形 6"/>
              <p:cNvSpPr/>
              <p:nvPr/>
            </p:nvSpPr>
            <p:spPr>
              <a:xfrm>
                <a:off x="14268" y="9171"/>
                <a:ext cx="4430" cy="700"/>
              </a:xfrm>
              <a:prstGeom prst="rect">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4269" y="9246"/>
                <a:ext cx="4429" cy="537"/>
              </a:xfrm>
              <a:prstGeom prst="rect">
                <a:avLst/>
              </a:prstGeom>
              <a:noFill/>
            </p:spPr>
            <p:txBody>
              <a:bodyPr wrap="square" lIns="95280" tIns="47640" rIns="95280" bIns="47640" rtlCol="0">
                <a:spAutoFit/>
              </a:bodyPr>
              <a:lstStyle/>
              <a:p>
                <a:pPr algn="r"/>
                <a:r>
                  <a:rPr lang="zh-CN" altLang="en-US" sz="1600" b="1" dirty="0">
                    <a:solidFill>
                      <a:schemeClr val="bg1">
                        <a:lumMod val="95000"/>
                      </a:schemeClr>
                    </a:solidFill>
                    <a:uFillTx/>
                    <a:latin typeface="微软雅黑" panose="020B0503020204020204" pitchFamily="34" charset="-122"/>
                    <a:ea typeface="微软雅黑" panose="020B0503020204020204" pitchFamily="34" charset="-122"/>
                  </a:rPr>
                  <a:t>江苏常州亿晶光伏发电项目</a:t>
                </a:r>
                <a:endParaRPr lang="zh-CN" altLang="en-US" sz="1600" b="1" dirty="0">
                  <a:solidFill>
                    <a:schemeClr val="bg1">
                      <a:lumMod val="95000"/>
                    </a:schemeClr>
                  </a:solidFill>
                  <a:uFillTx/>
                  <a:latin typeface="微软雅黑" panose="020B0503020204020204" pitchFamily="34" charset="-122"/>
                  <a:ea typeface="微软雅黑" panose="020B0503020204020204" pitchFamily="34" charset="-122"/>
                </a:endParaRPr>
              </a:p>
            </p:txBody>
          </p:sp>
        </p:grpSp>
      </p:grpSp>
      <p:grpSp>
        <p:nvGrpSpPr>
          <p:cNvPr id="22" name="组合 21"/>
          <p:cNvGrpSpPr/>
          <p:nvPr/>
        </p:nvGrpSpPr>
        <p:grpSpPr>
          <a:xfrm>
            <a:off x="771525" y="7025640"/>
            <a:ext cx="11149330" cy="4193540"/>
            <a:chOff x="1215" y="10802"/>
            <a:chExt cx="17558" cy="6604"/>
          </a:xfrm>
        </p:grpSpPr>
        <p:grpSp>
          <p:nvGrpSpPr>
            <p:cNvPr id="19" name="组合 18"/>
            <p:cNvGrpSpPr/>
            <p:nvPr/>
          </p:nvGrpSpPr>
          <p:grpSpPr>
            <a:xfrm>
              <a:off x="1215" y="10802"/>
              <a:ext cx="8684" cy="6604"/>
              <a:chOff x="1215" y="10802"/>
              <a:chExt cx="8684" cy="6604"/>
            </a:xfrm>
          </p:grpSpPr>
          <p:pic>
            <p:nvPicPr>
              <p:cNvPr id="20" name="图片 11" descr="C:\Users\Administrator\Desktop\图片6_meitu_16.jpg图片6_meitu_16"/>
              <p:cNvPicPr>
                <a:picLocks noChangeAspect="1"/>
              </p:cNvPicPr>
              <p:nvPr/>
            </p:nvPicPr>
            <p:blipFill>
              <a:blip r:embed="rId3" cstate="print"/>
              <a:srcRect/>
              <a:stretch>
                <a:fillRect/>
              </a:stretch>
            </p:blipFill>
            <p:spPr bwMode="auto">
              <a:xfrm>
                <a:off x="1215" y="10802"/>
                <a:ext cx="8685" cy="4317"/>
              </a:xfrm>
              <a:prstGeom prst="rect">
                <a:avLst/>
              </a:prstGeom>
              <a:noFill/>
              <a:ln w="9525">
                <a:noFill/>
                <a:miter lim="800000"/>
                <a:headEnd/>
                <a:tailEnd/>
              </a:ln>
            </p:spPr>
          </p:pic>
          <p:sp>
            <p:nvSpPr>
              <p:cNvPr id="16" name="文本框 15"/>
              <p:cNvSpPr txBox="1"/>
              <p:nvPr/>
            </p:nvSpPr>
            <p:spPr>
              <a:xfrm>
                <a:off x="1215" y="15172"/>
                <a:ext cx="8628" cy="2234"/>
              </a:xfrm>
              <a:prstGeom prst="rect">
                <a:avLst/>
              </a:prstGeom>
              <a:noFill/>
            </p:spPr>
            <p:txBody>
              <a:bodyPr wrap="square" rtlCol="0" anchor="t">
                <a:spAutoFit/>
              </a:bodyPr>
              <a:lstStyle/>
              <a:p>
                <a:pPr marR="0" lvl="0" indent="0" algn="just" defTabSz="912495" rtl="0" fontAlgn="base">
                  <a:lnSpc>
                    <a:spcPct val="120000"/>
                  </a:lnSpc>
                  <a:spcBef>
                    <a:spcPts val="0"/>
                  </a:spcBef>
                  <a:spcAft>
                    <a:spcPts val="0"/>
                  </a:spcAft>
                  <a:buClrTx/>
                  <a:buSzTx/>
                  <a:buFont typeface="Wingdings" panose="05000000000000000000" pitchFamily="2" charset="2"/>
                  <a:buNone/>
                  <a:defRPr/>
                </a:pPr>
                <a:r>
                  <a:rPr lang="zh-CN" altLang="en-US" sz="1200" dirty="0">
                    <a:solidFill>
                      <a:schemeClr val="tx1"/>
                    </a:solidFill>
                    <a:latin typeface="微软雅黑" panose="020B0503020204020204" pitchFamily="34" charset="-122"/>
                    <a:ea typeface="微软雅黑" panose="020B0503020204020204" pitchFamily="34" charset="-122"/>
                    <a:sym typeface="+mn-ea"/>
                  </a:rPr>
                  <a:t>湖南工程公司先后成功实施了</a:t>
                </a:r>
                <a:endParaRPr lang="zh-CN" altLang="en-US" sz="1200" dirty="0">
                  <a:solidFill>
                    <a:schemeClr val="tx1"/>
                  </a:solidFill>
                  <a:latin typeface="微软雅黑" panose="020B0503020204020204" pitchFamily="34" charset="-122"/>
                  <a:ea typeface="微软雅黑" panose="020B0503020204020204" pitchFamily="34" charset="-122"/>
                  <a:sym typeface="+mn-ea"/>
                </a:endParaRPr>
              </a:p>
              <a:p>
                <a:pPr marL="285750" marR="0" lvl="0" indent="0" algn="l" defTabSz="912495" rtl="0" fontAlgn="base">
                  <a:lnSpc>
                    <a:spcPct val="120000"/>
                  </a:lnSpc>
                  <a:spcBef>
                    <a:spcPts val="0"/>
                  </a:spcBef>
                  <a:spcAft>
                    <a:spcPts val="0"/>
                  </a:spcAft>
                  <a:buClrTx/>
                  <a:buSzTx/>
                  <a:buFont typeface="Wingdings" panose="05000000000000000000" pitchFamily="2" charset="2"/>
                  <a:buChar char="Ø"/>
                  <a:defRPr/>
                </a:pPr>
                <a:r>
                  <a:rPr lang="zh-CN" altLang="en-US" sz="1200" b="1" dirty="0">
                    <a:solidFill>
                      <a:schemeClr val="tx1"/>
                    </a:solidFill>
                    <a:latin typeface="微软雅黑" panose="020B0503020204020204" pitchFamily="34" charset="-122"/>
                    <a:ea typeface="微软雅黑" panose="020B0503020204020204" pitchFamily="34" charset="-122"/>
                    <a:sym typeface="+mn-ea"/>
                  </a:rPr>
                  <a:t>湖南太丰矿业集团股份有限公司</a:t>
                </a:r>
                <a:r>
                  <a:rPr lang="en-US" altLang="zh-CN" sz="1200" b="1" dirty="0">
                    <a:solidFill>
                      <a:schemeClr val="tx1"/>
                    </a:solidFill>
                    <a:latin typeface="微软雅黑" panose="020B0503020204020204" pitchFamily="34" charset="-122"/>
                    <a:ea typeface="微软雅黑" panose="020B0503020204020204" pitchFamily="34" charset="-122"/>
                    <a:sym typeface="+mn-ea"/>
                  </a:rPr>
                  <a:t>110kV</a:t>
                </a:r>
                <a:r>
                  <a:rPr lang="zh-CN" altLang="en-US" sz="1200" b="1" dirty="0">
                    <a:solidFill>
                      <a:schemeClr val="tx1"/>
                    </a:solidFill>
                    <a:latin typeface="微软雅黑" panose="020B0503020204020204" pitchFamily="34" charset="-122"/>
                    <a:ea typeface="微软雅黑" panose="020B0503020204020204" pitchFamily="34" charset="-122"/>
                    <a:sym typeface="+mn-ea"/>
                  </a:rPr>
                  <a:t>变电站总承包、</a:t>
                </a:r>
                <a:endParaRPr lang="zh-CN" altLang="en-US" sz="1200" b="1" dirty="0">
                  <a:solidFill>
                    <a:schemeClr val="tx1"/>
                  </a:solidFill>
                  <a:latin typeface="微软雅黑" panose="020B0503020204020204" pitchFamily="34" charset="-122"/>
                  <a:ea typeface="微软雅黑" panose="020B0503020204020204" pitchFamily="34" charset="-122"/>
                  <a:sym typeface="+mn-ea"/>
                </a:endParaRPr>
              </a:p>
              <a:p>
                <a:pPr marL="285750" marR="0" lvl="0" indent="0" algn="l" defTabSz="912495" rtl="0" fontAlgn="base">
                  <a:lnSpc>
                    <a:spcPct val="120000"/>
                  </a:lnSpc>
                  <a:spcBef>
                    <a:spcPts val="0"/>
                  </a:spcBef>
                  <a:spcAft>
                    <a:spcPts val="0"/>
                  </a:spcAft>
                  <a:buClrTx/>
                  <a:buSzTx/>
                  <a:buFont typeface="Wingdings" panose="05000000000000000000" pitchFamily="2" charset="2"/>
                  <a:buChar char="Ø"/>
                  <a:defRPr/>
                </a:pPr>
                <a:r>
                  <a:rPr lang="zh-CN" altLang="en-US" sz="1200" b="1" dirty="0">
                    <a:solidFill>
                      <a:schemeClr val="tx1"/>
                    </a:solidFill>
                    <a:latin typeface="微软雅黑" panose="020B0503020204020204" pitchFamily="34" charset="-122"/>
                    <a:ea typeface="微软雅黑" panose="020B0503020204020204" pitchFamily="34" charset="-122"/>
                    <a:sym typeface="+mn-ea"/>
                  </a:rPr>
                  <a:t>中节能山东新泰三期</a:t>
                </a:r>
                <a:r>
                  <a:rPr lang="en-US" altLang="zh-CN" sz="1200" b="1" dirty="0">
                    <a:solidFill>
                      <a:schemeClr val="tx1"/>
                    </a:solidFill>
                    <a:latin typeface="微软雅黑" panose="020B0503020204020204" pitchFamily="34" charset="-122"/>
                    <a:ea typeface="微软雅黑" panose="020B0503020204020204" pitchFamily="34" charset="-122"/>
                    <a:sym typeface="+mn-ea"/>
                  </a:rPr>
                  <a:t>110kV</a:t>
                </a:r>
                <a:r>
                  <a:rPr lang="zh-CN" altLang="en-US" sz="1200" b="1" dirty="0">
                    <a:solidFill>
                      <a:schemeClr val="tx1"/>
                    </a:solidFill>
                    <a:latin typeface="微软雅黑" panose="020B0503020204020204" pitchFamily="34" charset="-122"/>
                    <a:ea typeface="微软雅黑" panose="020B0503020204020204" pitchFamily="34" charset="-122"/>
                    <a:sym typeface="+mn-ea"/>
                  </a:rPr>
                  <a:t>升压站设备供货及建安工程施工承包、</a:t>
                </a:r>
                <a:endParaRPr lang="zh-CN" altLang="en-US" sz="1200" b="1" dirty="0">
                  <a:solidFill>
                    <a:schemeClr val="tx1"/>
                  </a:solidFill>
                  <a:latin typeface="微软雅黑" panose="020B0503020204020204" pitchFamily="34" charset="-122"/>
                  <a:ea typeface="微软雅黑" panose="020B0503020204020204" pitchFamily="34" charset="-122"/>
                  <a:sym typeface="+mn-ea"/>
                </a:endParaRPr>
              </a:p>
              <a:p>
                <a:pPr marL="285750" marR="0" lvl="0" indent="0" algn="l" defTabSz="912495" rtl="0" fontAlgn="base">
                  <a:lnSpc>
                    <a:spcPct val="120000"/>
                  </a:lnSpc>
                  <a:spcBef>
                    <a:spcPts val="0"/>
                  </a:spcBef>
                  <a:spcAft>
                    <a:spcPts val="0"/>
                  </a:spcAft>
                  <a:buClrTx/>
                  <a:buSzTx/>
                  <a:buFont typeface="Wingdings" panose="05000000000000000000" pitchFamily="2" charset="2"/>
                  <a:buChar char="Ø"/>
                  <a:defRPr/>
                </a:pPr>
                <a:r>
                  <a:rPr lang="zh-CN" altLang="en-US" sz="1200" b="1" dirty="0">
                    <a:solidFill>
                      <a:schemeClr val="tx1"/>
                    </a:solidFill>
                    <a:latin typeface="微软雅黑" panose="020B0503020204020204" pitchFamily="34" charset="-122"/>
                    <a:ea typeface="微软雅黑" panose="020B0503020204020204" pitchFamily="34" charset="-122"/>
                    <a:sym typeface="+mn-ea"/>
                  </a:rPr>
                  <a:t>湖南龙山风电场变电站及集电线路施工承包、</a:t>
                </a:r>
                <a:endParaRPr lang="zh-CN" altLang="en-US" sz="1200" b="1" dirty="0">
                  <a:solidFill>
                    <a:schemeClr val="tx1"/>
                  </a:solidFill>
                  <a:latin typeface="微软雅黑" panose="020B0503020204020204" pitchFamily="34" charset="-122"/>
                  <a:ea typeface="微软雅黑" panose="020B0503020204020204" pitchFamily="34" charset="-122"/>
                  <a:sym typeface="+mn-ea"/>
                </a:endParaRPr>
              </a:p>
              <a:p>
                <a:pPr marL="285750" marR="0" lvl="0" indent="0" algn="l" defTabSz="912495" rtl="0" fontAlgn="base">
                  <a:lnSpc>
                    <a:spcPct val="120000"/>
                  </a:lnSpc>
                  <a:spcBef>
                    <a:spcPts val="0"/>
                  </a:spcBef>
                  <a:spcAft>
                    <a:spcPts val="0"/>
                  </a:spcAft>
                  <a:buClrTx/>
                  <a:buSzTx/>
                  <a:buFont typeface="Wingdings" panose="05000000000000000000" pitchFamily="2" charset="2"/>
                  <a:buChar char="Ø"/>
                  <a:defRPr/>
                </a:pPr>
                <a:r>
                  <a:rPr lang="zh-CN" altLang="en-US" sz="1200" b="1" dirty="0">
                    <a:solidFill>
                      <a:schemeClr val="tx1"/>
                    </a:solidFill>
                    <a:latin typeface="微软雅黑" panose="020B0503020204020204" pitchFamily="34" charset="-122"/>
                    <a:ea typeface="微软雅黑" panose="020B0503020204020204" pitchFamily="34" charset="-122"/>
                    <a:sym typeface="+mn-ea"/>
                  </a:rPr>
                  <a:t>四川省水电投资经营集团有限公司巡司</a:t>
                </a:r>
                <a:r>
                  <a:rPr lang="en-US" altLang="zh-CN" sz="1200" b="1" dirty="0">
                    <a:solidFill>
                      <a:schemeClr val="tx1"/>
                    </a:solidFill>
                    <a:latin typeface="微软雅黑" panose="020B0503020204020204" pitchFamily="34" charset="-122"/>
                    <a:ea typeface="微软雅黑" panose="020B0503020204020204" pitchFamily="34" charset="-122"/>
                    <a:sym typeface="+mn-ea"/>
                  </a:rPr>
                  <a:t>110kV</a:t>
                </a:r>
                <a:r>
                  <a:rPr lang="zh-CN" altLang="en-US" sz="1200" b="1" dirty="0">
                    <a:solidFill>
                      <a:schemeClr val="tx1"/>
                    </a:solidFill>
                    <a:latin typeface="微软雅黑" panose="020B0503020204020204" pitchFamily="34" charset="-122"/>
                    <a:ea typeface="微软雅黑" panose="020B0503020204020204" pitchFamily="34" charset="-122"/>
                    <a:sym typeface="+mn-ea"/>
                  </a:rPr>
                  <a:t>新建站、</a:t>
                </a:r>
                <a:endParaRPr lang="zh-CN" altLang="en-US" sz="1200" b="1" dirty="0">
                  <a:solidFill>
                    <a:schemeClr val="tx1"/>
                  </a:solidFill>
                  <a:latin typeface="微软雅黑" panose="020B0503020204020204" pitchFamily="34" charset="-122"/>
                  <a:ea typeface="微软雅黑" panose="020B0503020204020204" pitchFamily="34" charset="-122"/>
                  <a:sym typeface="+mn-ea"/>
                </a:endParaRPr>
              </a:p>
              <a:p>
                <a:pPr marL="285750" marR="0" lvl="0" indent="0" algn="l" defTabSz="912495" rtl="0" fontAlgn="base">
                  <a:lnSpc>
                    <a:spcPct val="120000"/>
                  </a:lnSpc>
                  <a:spcBef>
                    <a:spcPts val="0"/>
                  </a:spcBef>
                  <a:spcAft>
                    <a:spcPts val="0"/>
                  </a:spcAft>
                  <a:buClrTx/>
                  <a:buSzTx/>
                  <a:buFont typeface="Wingdings" panose="05000000000000000000" pitchFamily="2" charset="2"/>
                  <a:buChar char="Ø"/>
                  <a:defRPr/>
                </a:pPr>
                <a:r>
                  <a:rPr lang="zh-CN" altLang="en-US" sz="1200" b="1" dirty="0">
                    <a:solidFill>
                      <a:schemeClr val="tx1"/>
                    </a:solidFill>
                    <a:latin typeface="微软雅黑" panose="020B0503020204020204" pitchFamily="34" charset="-122"/>
                    <a:ea typeface="微软雅黑" panose="020B0503020204020204" pitchFamily="34" charset="-122"/>
                    <a:sym typeface="+mn-ea"/>
                  </a:rPr>
                  <a:t>甘肃华科阳新变电站整体搬迁</a:t>
                </a:r>
                <a:r>
                  <a:rPr lang="zh-CN" altLang="en-US" sz="1200" dirty="0">
                    <a:solidFill>
                      <a:schemeClr val="tx1"/>
                    </a:solidFill>
                    <a:latin typeface="微软雅黑" panose="020B0503020204020204" pitchFamily="34" charset="-122"/>
                    <a:ea typeface="微软雅黑" panose="020B0503020204020204" pitchFamily="34" charset="-122"/>
                    <a:sym typeface="+mn-ea"/>
                  </a:rPr>
                  <a:t>等多个变电站及线路总承包项目集成服务。</a:t>
                </a:r>
                <a:endParaRPr lang="zh-CN" altLang="en-US" sz="1200" dirty="0">
                  <a:solidFill>
                    <a:schemeClr val="tx1"/>
                  </a:solidFill>
                  <a:latin typeface="微软雅黑" panose="020B0503020204020204" pitchFamily="34" charset="-122"/>
                  <a:ea typeface="微软雅黑" panose="020B0503020204020204" pitchFamily="34" charset="-122"/>
                  <a:sym typeface="+mn-ea"/>
                </a:endParaRPr>
              </a:p>
            </p:txBody>
          </p:sp>
        </p:grpSp>
        <p:grpSp>
          <p:nvGrpSpPr>
            <p:cNvPr id="18" name="组合 17"/>
            <p:cNvGrpSpPr/>
            <p:nvPr/>
          </p:nvGrpSpPr>
          <p:grpSpPr>
            <a:xfrm>
              <a:off x="10067" y="10802"/>
              <a:ext cx="8706" cy="6604"/>
              <a:chOff x="10067" y="10802"/>
              <a:chExt cx="8706" cy="6604"/>
            </a:xfrm>
          </p:grpSpPr>
          <p:pic>
            <p:nvPicPr>
              <p:cNvPr id="21" name="图片 12" descr="C:\Users\Administrator\Desktop\图片7_meitu_17.jpg图片7_meitu_17"/>
              <p:cNvPicPr>
                <a:picLocks noChangeAspect="1"/>
              </p:cNvPicPr>
              <p:nvPr/>
            </p:nvPicPr>
            <p:blipFill>
              <a:blip r:embed="rId4" cstate="print"/>
              <a:srcRect/>
              <a:stretch>
                <a:fillRect/>
              </a:stretch>
            </p:blipFill>
            <p:spPr bwMode="auto">
              <a:xfrm>
                <a:off x="10067" y="10802"/>
                <a:ext cx="8706" cy="4317"/>
              </a:xfrm>
              <a:prstGeom prst="rect">
                <a:avLst/>
              </a:prstGeom>
              <a:noFill/>
              <a:ln w="9525">
                <a:noFill/>
                <a:miter lim="800000"/>
                <a:headEnd/>
                <a:tailEnd/>
              </a:ln>
            </p:spPr>
          </p:pic>
          <p:sp>
            <p:nvSpPr>
              <p:cNvPr id="17" name="文本框 16"/>
              <p:cNvSpPr txBox="1"/>
              <p:nvPr/>
            </p:nvSpPr>
            <p:spPr>
              <a:xfrm>
                <a:off x="10067" y="15172"/>
                <a:ext cx="8631" cy="2234"/>
              </a:xfrm>
              <a:prstGeom prst="rect">
                <a:avLst/>
              </a:prstGeom>
              <a:noFill/>
            </p:spPr>
            <p:txBody>
              <a:bodyPr wrap="square" rtlCol="0" anchor="t">
                <a:spAutoFit/>
              </a:bodyPr>
              <a:lstStyle/>
              <a:p>
                <a:pPr marL="285750" marR="0" lvl="0" indent="-285750" algn="just" defTabSz="912495" rtl="0" eaLnBrk="1" fontAlgn="base" latinLnBrk="0" hangingPunct="1">
                  <a:lnSpc>
                    <a:spcPct val="120000"/>
                  </a:lnSpc>
                  <a:spcBef>
                    <a:spcPts val="0"/>
                  </a:spcBef>
                  <a:spcAft>
                    <a:spcPts val="0"/>
                  </a:spcAft>
                  <a:buClrTx/>
                  <a:buSzTx/>
                  <a:buFont typeface="Wingdings" panose="05000000000000000000" pitchFamily="2" charset="2"/>
                  <a:buChar char="Ø"/>
                  <a:defRPr/>
                </a:pPr>
                <a:r>
                  <a:rPr lang="zh-CN" altLang="en-US" sz="1200" b="1">
                    <a:solidFill>
                      <a:schemeClr val="tx1"/>
                    </a:solidFill>
                    <a:latin typeface="微软雅黑" panose="020B0503020204020204" pitchFamily="34" charset="-122"/>
                    <a:ea typeface="微软雅黑" panose="020B0503020204020204" pitchFamily="34" charset="-122"/>
                    <a:sym typeface="+mn-ea"/>
                  </a:rPr>
                  <a:t>河北省海兴县江山</a:t>
                </a:r>
                <a:r>
                  <a:rPr lang="en-US" altLang="zh-CN" sz="1200" b="1">
                    <a:solidFill>
                      <a:schemeClr val="tx1"/>
                    </a:solidFill>
                    <a:latin typeface="微软雅黑" panose="020B0503020204020204" pitchFamily="34" charset="-122"/>
                    <a:ea typeface="微软雅黑" panose="020B0503020204020204" pitchFamily="34" charset="-122"/>
                    <a:sym typeface="+mn-ea"/>
                  </a:rPr>
                  <a:t>100</a:t>
                </a:r>
                <a:r>
                  <a:rPr lang="zh-CN" altLang="en-US" sz="1200" b="1">
                    <a:solidFill>
                      <a:schemeClr val="tx1"/>
                    </a:solidFill>
                    <a:latin typeface="微软雅黑" panose="020B0503020204020204" pitchFamily="34" charset="-122"/>
                    <a:ea typeface="微软雅黑" panose="020B0503020204020204" pitchFamily="34" charset="-122"/>
                    <a:sym typeface="+mn-ea"/>
                  </a:rPr>
                  <a:t>兆瓦农光互补光伏电站项目一期</a:t>
                </a:r>
                <a:r>
                  <a:rPr lang="en-US" altLang="zh-CN" sz="1200" b="1">
                    <a:solidFill>
                      <a:schemeClr val="tx1"/>
                    </a:solidFill>
                    <a:latin typeface="微软雅黑" panose="020B0503020204020204" pitchFamily="34" charset="-122"/>
                    <a:ea typeface="微软雅黑" panose="020B0503020204020204" pitchFamily="34" charset="-122"/>
                    <a:sym typeface="+mn-ea"/>
                  </a:rPr>
                  <a:t>20</a:t>
                </a:r>
                <a:r>
                  <a:rPr lang="zh-CN" altLang="en-US" sz="1200" b="1">
                    <a:solidFill>
                      <a:schemeClr val="tx1"/>
                    </a:solidFill>
                    <a:latin typeface="微软雅黑" panose="020B0503020204020204" pitchFamily="34" charset="-122"/>
                    <a:ea typeface="微软雅黑" panose="020B0503020204020204" pitchFamily="34" charset="-122"/>
                    <a:sym typeface="+mn-ea"/>
                  </a:rPr>
                  <a:t>兆瓦项目</a:t>
                </a:r>
                <a:r>
                  <a:rPr lang="en-US" altLang="zh-CN" sz="1200" b="1">
                    <a:solidFill>
                      <a:schemeClr val="tx1"/>
                    </a:solidFill>
                    <a:latin typeface="微软雅黑" panose="020B0503020204020204" pitchFamily="34" charset="-122"/>
                    <a:ea typeface="微软雅黑" panose="020B0503020204020204" pitchFamily="34" charset="-122"/>
                    <a:sym typeface="+mn-ea"/>
                  </a:rPr>
                  <a:t>PC</a:t>
                </a:r>
                <a:r>
                  <a:rPr lang="zh-CN" altLang="en-US" sz="1200" b="1">
                    <a:solidFill>
                      <a:schemeClr val="tx1"/>
                    </a:solidFill>
                    <a:latin typeface="微软雅黑" panose="020B0503020204020204" pitchFamily="34" charset="-122"/>
                    <a:ea typeface="微软雅黑" panose="020B0503020204020204" pitchFamily="34" charset="-122"/>
                    <a:sym typeface="+mn-ea"/>
                  </a:rPr>
                  <a:t>总承包项目</a:t>
                </a:r>
                <a:r>
                  <a:rPr lang="zh-CN" altLang="en-US" sz="1200">
                    <a:solidFill>
                      <a:schemeClr val="tx1"/>
                    </a:solidFill>
                    <a:latin typeface="微软雅黑" panose="020B0503020204020204" pitchFamily="34" charset="-122"/>
                    <a:ea typeface="微软雅黑" panose="020B0503020204020204" pitchFamily="34" charset="-122"/>
                    <a:sym typeface="+mn-ea"/>
                  </a:rPr>
                  <a:t>，在克服了流沙地基基础、反常冬雨季施工、当地复杂关系协调等不利因素，</a:t>
                </a:r>
                <a:r>
                  <a:rPr lang="en-US" altLang="zh-CN" sz="1200">
                    <a:solidFill>
                      <a:schemeClr val="tx1"/>
                    </a:solidFill>
                    <a:latin typeface="微软雅黑" panose="020B0503020204020204" pitchFamily="34" charset="-122"/>
                    <a:ea typeface="微软雅黑" panose="020B0503020204020204" pitchFamily="34" charset="-122"/>
                    <a:sym typeface="+mn-ea"/>
                  </a:rPr>
                  <a:t>2016</a:t>
                </a:r>
                <a:r>
                  <a:rPr lang="zh-CN" altLang="en-US" sz="1200">
                    <a:solidFill>
                      <a:schemeClr val="tx1"/>
                    </a:solidFill>
                    <a:latin typeface="微软雅黑" panose="020B0503020204020204" pitchFamily="34" charset="-122"/>
                    <a:ea typeface="微软雅黑" panose="020B0503020204020204" pitchFamily="34" charset="-122"/>
                    <a:sym typeface="+mn-ea"/>
                  </a:rPr>
                  <a:t>年</a:t>
                </a:r>
                <a:r>
                  <a:rPr lang="en-US" altLang="zh-CN" sz="1200">
                    <a:solidFill>
                      <a:schemeClr val="tx1"/>
                    </a:solidFill>
                    <a:latin typeface="微软雅黑" panose="020B0503020204020204" pitchFamily="34" charset="-122"/>
                    <a:ea typeface="微软雅黑" panose="020B0503020204020204" pitchFamily="34" charset="-122"/>
                    <a:sym typeface="+mn-ea"/>
                  </a:rPr>
                  <a:t>8</a:t>
                </a:r>
                <a:r>
                  <a:rPr lang="zh-CN" altLang="en-US" sz="1200">
                    <a:solidFill>
                      <a:schemeClr val="tx1"/>
                    </a:solidFill>
                    <a:latin typeface="微软雅黑" panose="020B0503020204020204" pitchFamily="34" charset="-122"/>
                    <a:ea typeface="微软雅黑" panose="020B0503020204020204" pitchFamily="34" charset="-122"/>
                    <a:sym typeface="+mn-ea"/>
                  </a:rPr>
                  <a:t>月完成实体工程的施工，</a:t>
                </a:r>
                <a:r>
                  <a:rPr lang="en-US" altLang="zh-CN" sz="1200">
                    <a:solidFill>
                      <a:schemeClr val="tx1"/>
                    </a:solidFill>
                    <a:latin typeface="微软雅黑" panose="020B0503020204020204" pitchFamily="34" charset="-122"/>
                    <a:ea typeface="微软雅黑" panose="020B0503020204020204" pitchFamily="34" charset="-122"/>
                    <a:sym typeface="+mn-ea"/>
                  </a:rPr>
                  <a:t>12</a:t>
                </a:r>
                <a:r>
                  <a:rPr lang="zh-CN" altLang="en-US" sz="1200">
                    <a:solidFill>
                      <a:schemeClr val="tx1"/>
                    </a:solidFill>
                    <a:latin typeface="微软雅黑" panose="020B0503020204020204" pitchFamily="34" charset="-122"/>
                    <a:ea typeface="微软雅黑" panose="020B0503020204020204" pitchFamily="34" charset="-122"/>
                    <a:sym typeface="+mn-ea"/>
                  </a:rPr>
                  <a:t>月</a:t>
                </a:r>
                <a:r>
                  <a:rPr lang="en-US" altLang="zh-CN" sz="1200">
                    <a:solidFill>
                      <a:schemeClr val="tx1"/>
                    </a:solidFill>
                    <a:latin typeface="微软雅黑" panose="020B0503020204020204" pitchFamily="34" charset="-122"/>
                    <a:ea typeface="微软雅黑" panose="020B0503020204020204" pitchFamily="34" charset="-122"/>
                    <a:sym typeface="+mn-ea"/>
                  </a:rPr>
                  <a:t>17</a:t>
                </a:r>
                <a:r>
                  <a:rPr lang="zh-CN" altLang="en-US" sz="1200">
                    <a:solidFill>
                      <a:schemeClr val="tx1"/>
                    </a:solidFill>
                    <a:latin typeface="微软雅黑" panose="020B0503020204020204" pitchFamily="34" charset="-122"/>
                    <a:ea typeface="微软雅黑" panose="020B0503020204020204" pitchFamily="34" charset="-122"/>
                    <a:sym typeface="+mn-ea"/>
                  </a:rPr>
                  <a:t>日项目一次性成功并网，得到监理、业主的高度认可和一致好评。</a:t>
                </a:r>
                <a:endParaRPr lang="zh-CN" altLang="en-US" sz="1200">
                  <a:solidFill>
                    <a:schemeClr val="tx1"/>
                  </a:solidFill>
                  <a:latin typeface="微软雅黑" panose="020B0503020204020204" pitchFamily="34" charset="-122"/>
                  <a:ea typeface="微软雅黑" panose="020B0503020204020204" pitchFamily="34" charset="-122"/>
                  <a:sym typeface="+mn-ea"/>
                </a:endParaRPr>
              </a:p>
              <a:p>
                <a:pPr marL="285750" marR="0" lvl="0" indent="-285750" algn="just" defTabSz="912495" rtl="0" eaLnBrk="1" fontAlgn="base" latinLnBrk="0" hangingPunct="1">
                  <a:lnSpc>
                    <a:spcPct val="120000"/>
                  </a:lnSpc>
                  <a:spcBef>
                    <a:spcPts val="0"/>
                  </a:spcBef>
                  <a:spcAft>
                    <a:spcPts val="0"/>
                  </a:spcAft>
                  <a:buClrTx/>
                  <a:buSzTx/>
                  <a:buFont typeface="Wingdings" panose="05000000000000000000" pitchFamily="2" charset="2"/>
                  <a:buChar char="Ø"/>
                  <a:defRPr/>
                </a:pPr>
                <a:r>
                  <a:rPr lang="en-US" altLang="zh-CN" sz="120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2020</a:t>
                </a:r>
                <a:r>
                  <a:rPr lang="zh-CN" altLang="en-US" sz="120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年中标</a:t>
                </a:r>
                <a:r>
                  <a:rPr lang="zh-CN" altLang="en-US" sz="12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湖南共伴生铀资源综合利用项目</a:t>
                </a:r>
                <a:r>
                  <a:rPr lang="zh-CN" altLang="en-US" sz="120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，首次迈入核工业建设工程领域，实现设备供货及安装的重大项目突破</a:t>
                </a:r>
                <a:endParaRPr lang="zh-CN" altLang="en-US" sz="1200" noProof="0" dirty="0">
                  <a:ln>
                    <a:noFill/>
                  </a:ln>
                  <a:solidFill>
                    <a:schemeClr val="tx1"/>
                  </a:solidFill>
                  <a:effectLst/>
                  <a:uLnTx/>
                  <a:uFillTx/>
                  <a:latin typeface="微软雅黑" panose="020B0503020204020204" pitchFamily="34" charset="-122"/>
                  <a:ea typeface="微软雅黑" panose="020B0503020204020204" pitchFamily="34" charset="-122"/>
                  <a:sym typeface="+mn-ea"/>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9"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000000 0.000000 L 0.000000 -0.722089 " pathEditMode="relative" ptsTypes="">
                                      <p:cBhvr>
                                        <p:cTn id="31" dur="1000" fill="hold"/>
                                        <p:tgtEl>
                                          <p:spTgt spid="22"/>
                                        </p:tgtEl>
                                        <p:attrNameLst>
                                          <p:attrName>ppt_x</p:attrName>
                                          <p:attrName>ppt_y</p:attrName>
                                        </p:attrNameLst>
                                      </p:cBhvr>
                                    </p:animMotion>
                                  </p:childTnLst>
                                </p:cTn>
                              </p:par>
                              <p:par>
                                <p:cTn id="32" presetID="22" presetClass="exit" presetSubtype="1" fill="hold" grpId="1" nodeType="withEffect">
                                  <p:stCondLst>
                                    <p:cond delay="0"/>
                                  </p:stCondLst>
                                  <p:childTnLst>
                                    <p:animEffect transition="out" filter="wipe(up)">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22" presetClass="exit" presetSubtype="4" fill="hold" nodeType="withEffect">
                                  <p:stCondLst>
                                    <p:cond delay="0"/>
                                  </p:stCondLst>
                                  <p:childTnLst>
                                    <p:animEffect transition="out" filter="wipe(down)">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1"/>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752090" y="433070"/>
            <a:ext cx="7301865"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特变电工中发上海高压开关有限公司</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9" name="直接连接符 8"/>
          <p:cNvCxnSpPr/>
          <p:nvPr/>
        </p:nvCxnSpPr>
        <p:spPr>
          <a:xfrm>
            <a:off x="2864485" y="1091565"/>
            <a:ext cx="7054215"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0" name="文本框 16"/>
          <p:cNvSpPr txBox="1"/>
          <p:nvPr/>
        </p:nvSpPr>
        <p:spPr>
          <a:xfrm>
            <a:off x="1971040" y="1180465"/>
            <a:ext cx="8863965" cy="310515"/>
          </a:xfrm>
          <a:prstGeom prst="rect">
            <a:avLst/>
          </a:prstGeom>
          <a:noFill/>
        </p:spPr>
        <p:txBody>
          <a:bodyPr wrap="square" lIns="95280" tIns="47640" rIns="95280" bIns="47640" rtlCol="0">
            <a:spAutoFit/>
          </a:bodyPr>
          <a:lstStyle/>
          <a:p>
            <a:pPr algn="ctr"/>
            <a:r>
              <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TE BIAN DIAN GONG ZHONG FA SHANG HAI GAO YA GUAN YOU XIAN GONG SI</a:t>
            </a:r>
            <a:endPar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grpSp>
        <p:nvGrpSpPr>
          <p:cNvPr id="3" name="组合 2"/>
          <p:cNvGrpSpPr/>
          <p:nvPr/>
        </p:nvGrpSpPr>
        <p:grpSpPr>
          <a:xfrm>
            <a:off x="-635" y="1945640"/>
            <a:ext cx="11830050" cy="4003675"/>
            <a:chOff x="-1" y="3064"/>
            <a:chExt cx="18630" cy="6305"/>
          </a:xfrm>
        </p:grpSpPr>
        <p:pic>
          <p:nvPicPr>
            <p:cNvPr id="15" name="Picture 3" descr="C:\Documents and Settings\Administrator\桌面\湖南智能电气(20160923_16_53_24).jpg"/>
            <p:cNvPicPr>
              <a:picLocks noChangeAspect="1" noChangeArrowheads="1"/>
            </p:cNvPicPr>
            <p:nvPr/>
          </p:nvPicPr>
          <p:blipFill>
            <a:blip r:embed="rId1" cstate="print">
              <a:lum bright="18000"/>
            </a:blip>
            <a:srcRect t="6539" b="10865"/>
            <a:stretch>
              <a:fillRect/>
            </a:stretch>
          </p:blipFill>
          <p:spPr bwMode="auto">
            <a:xfrm>
              <a:off x="7929" y="3064"/>
              <a:ext cx="10700" cy="6305"/>
            </a:xfrm>
            <a:prstGeom prst="rect">
              <a:avLst/>
            </a:prstGeom>
            <a:noFill/>
          </p:spPr>
        </p:pic>
        <p:grpSp>
          <p:nvGrpSpPr>
            <p:cNvPr id="2" name="组合 1"/>
            <p:cNvGrpSpPr/>
            <p:nvPr/>
          </p:nvGrpSpPr>
          <p:grpSpPr>
            <a:xfrm>
              <a:off x="-1" y="7858"/>
              <a:ext cx="18630" cy="1137"/>
              <a:chOff x="-1" y="7668"/>
              <a:chExt cx="18630" cy="1137"/>
            </a:xfrm>
          </p:grpSpPr>
          <p:sp>
            <p:nvSpPr>
              <p:cNvPr id="28" name="矩形 27"/>
              <p:cNvSpPr/>
              <p:nvPr/>
            </p:nvSpPr>
            <p:spPr>
              <a:xfrm>
                <a:off x="-1" y="7668"/>
                <a:ext cx="18630" cy="1137"/>
              </a:xfrm>
              <a:prstGeom prst="rect">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15733" y="7957"/>
                <a:ext cx="2847" cy="634"/>
              </a:xfrm>
              <a:prstGeom prst="rect">
                <a:avLst/>
              </a:prstGeom>
              <a:noFill/>
            </p:spPr>
            <p:txBody>
              <a:bodyPr wrap="square" lIns="95280" tIns="47640" rIns="95280" bIns="47640" rtlCol="0">
                <a:spAutoFit/>
              </a:bodyPr>
              <a:lstStyle/>
              <a:p>
                <a:pPr algn="r"/>
                <a:r>
                  <a:rPr lang="zh-CN" altLang="en-US" sz="2000" b="1" dirty="0">
                    <a:solidFill>
                      <a:schemeClr val="bg1">
                        <a:lumMod val="95000"/>
                      </a:schemeClr>
                    </a:solidFill>
                    <a:uFillTx/>
                    <a:latin typeface="微软雅黑" panose="020B0503020204020204" pitchFamily="34" charset="-122"/>
                    <a:ea typeface="微软雅黑" panose="020B0503020204020204" pitchFamily="34" charset="-122"/>
                  </a:rPr>
                  <a:t>上海市奉贤区</a:t>
                </a:r>
                <a:endParaRPr lang="zh-CN" altLang="en-US" sz="2000" b="1" dirty="0">
                  <a:solidFill>
                    <a:schemeClr val="bg1">
                      <a:lumMod val="95000"/>
                    </a:schemeClr>
                  </a:solidFill>
                  <a:uFillTx/>
                  <a:latin typeface="微软雅黑" panose="020B0503020204020204" pitchFamily="34" charset="-122"/>
                  <a:ea typeface="微软雅黑" panose="020B0503020204020204" pitchFamily="34" charset="-122"/>
                </a:endParaRPr>
              </a:p>
            </p:txBody>
          </p:sp>
        </p:grpSp>
      </p:grpSp>
      <p:grpSp>
        <p:nvGrpSpPr>
          <p:cNvPr id="7" name="组合 6"/>
          <p:cNvGrpSpPr/>
          <p:nvPr/>
        </p:nvGrpSpPr>
        <p:grpSpPr>
          <a:xfrm>
            <a:off x="928370" y="1929765"/>
            <a:ext cx="4033520" cy="2929890"/>
            <a:chOff x="1451" y="5652"/>
            <a:chExt cx="6352" cy="4614"/>
          </a:xfrm>
        </p:grpSpPr>
        <p:pic>
          <p:nvPicPr>
            <p:cNvPr id="21" name="图片 11" descr="C:\Users\Administrator\Desktop\图片8_meitu_18.jpg图片8_meitu_18"/>
            <p:cNvPicPr>
              <a:picLocks noChangeAspect="1"/>
            </p:cNvPicPr>
            <p:nvPr/>
          </p:nvPicPr>
          <p:blipFill>
            <a:blip r:embed="rId2" cstate="print"/>
            <a:srcRect l="9013" r="7990"/>
            <a:stretch>
              <a:fillRect/>
            </a:stretch>
          </p:blipFill>
          <p:spPr bwMode="auto">
            <a:xfrm>
              <a:off x="1531" y="5652"/>
              <a:ext cx="2919" cy="1893"/>
            </a:xfrm>
            <a:prstGeom prst="rect">
              <a:avLst/>
            </a:prstGeom>
            <a:noFill/>
            <a:ln w="9525">
              <a:noFill/>
              <a:miter lim="800000"/>
              <a:headEnd/>
              <a:tailEnd/>
            </a:ln>
            <a:effectLst>
              <a:softEdge rad="31750"/>
            </a:effectLst>
          </p:spPr>
        </p:pic>
        <p:sp>
          <p:nvSpPr>
            <p:cNvPr id="23" name="矩形 5"/>
            <p:cNvSpPr>
              <a:spLocks noChangeArrowheads="1"/>
            </p:cNvSpPr>
            <p:nvPr/>
          </p:nvSpPr>
          <p:spPr bwMode="auto">
            <a:xfrm>
              <a:off x="1451" y="7463"/>
              <a:ext cx="3080" cy="500"/>
            </a:xfrm>
            <a:prstGeom prst="roundRect">
              <a:avLst/>
            </a:prstGeom>
            <a:noFill/>
            <a:ln w="31750" cmpd="sng">
              <a:noFill/>
              <a:miter lim="800000"/>
            </a:ln>
            <a:effectLst>
              <a:outerShdw sx="102000" sy="102000" algn="ctr" rotWithShape="0">
                <a:srgbClr val="000000">
                  <a:alpha val="18999"/>
                </a:srgbClr>
              </a:outerShdw>
            </a:effectLst>
            <a:extLst>
              <a:ext uri="{909E8E84-426E-40DD-AFC4-6F175D3DCCD1}">
                <a14:hiddenFill xmlns:a14="http://schemas.microsoft.com/office/drawing/2010/main">
                  <a:solidFill>
                    <a:schemeClr val="accent3">
                      <a:lumMod val="85000"/>
                      <a:alpha val="48000"/>
                    </a:schemeClr>
                  </a:solidFill>
                </a14:hiddenFill>
              </a:ext>
            </a:extLst>
          </p:spPr>
          <p:txBody>
            <a:bodyPr lIns="68580" tIns="34290" rIns="68580" bIns="34290" anchor="ctr"/>
            <a:lstStyle/>
            <a:p>
              <a:pPr algn="ctr">
                <a:defRPr/>
              </a:pPr>
              <a:r>
                <a:rPr lang="zh-CN" altLang="en-US" sz="10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运行中的</a:t>
              </a:r>
              <a:r>
                <a:rPr lang="en-US" altLang="zh-CN" sz="10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550kV</a:t>
              </a:r>
              <a:r>
                <a:rPr lang="zh-CN" altLang="en-US" sz="10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罐式断路器</a:t>
              </a:r>
              <a:endParaRPr lang="zh-CN" altLang="en-US" sz="10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9" name="图片 9" descr="C:\Users\Administrator\Desktop\图片9_meitu_19.jpg图片9_meitu_19"/>
            <p:cNvPicPr>
              <a:picLocks noChangeAspect="1"/>
            </p:cNvPicPr>
            <p:nvPr/>
          </p:nvPicPr>
          <p:blipFill>
            <a:blip r:embed="rId3" cstate="print"/>
            <a:srcRect l="5718" r="8276"/>
            <a:stretch>
              <a:fillRect/>
            </a:stretch>
          </p:blipFill>
          <p:spPr bwMode="auto">
            <a:xfrm>
              <a:off x="1562" y="7924"/>
              <a:ext cx="2858" cy="1892"/>
            </a:xfrm>
            <a:prstGeom prst="rect">
              <a:avLst/>
            </a:prstGeom>
            <a:noFill/>
            <a:ln w="9525">
              <a:noFill/>
              <a:miter lim="800000"/>
              <a:headEnd/>
              <a:tailEnd/>
            </a:ln>
            <a:effectLst>
              <a:softEdge rad="31750"/>
            </a:effectLst>
          </p:spPr>
        </p:pic>
        <p:sp>
          <p:nvSpPr>
            <p:cNvPr id="27" name="矩形 5"/>
            <p:cNvSpPr>
              <a:spLocks noChangeArrowheads="1"/>
            </p:cNvSpPr>
            <p:nvPr/>
          </p:nvSpPr>
          <p:spPr bwMode="auto">
            <a:xfrm>
              <a:off x="1625" y="9816"/>
              <a:ext cx="2731" cy="450"/>
            </a:xfrm>
            <a:prstGeom prst="roundRect">
              <a:avLst/>
            </a:prstGeom>
            <a:noFill/>
            <a:ln w="31750" cmpd="sng">
              <a:noFill/>
              <a:miter lim="800000"/>
            </a:ln>
            <a:effectLst>
              <a:outerShdw sx="102000" sy="102000" algn="ctr" rotWithShape="0">
                <a:srgbClr val="000000">
                  <a:alpha val="18999"/>
                </a:srgbClr>
              </a:outerShdw>
            </a:effectLst>
            <a:extLst>
              <a:ext uri="{909E8E84-426E-40DD-AFC4-6F175D3DCCD1}">
                <a14:hiddenFill xmlns:a14="http://schemas.microsoft.com/office/drawing/2010/main">
                  <a:solidFill>
                    <a:schemeClr val="accent3">
                      <a:lumMod val="85000"/>
                      <a:alpha val="48000"/>
                    </a:schemeClr>
                  </a:solidFill>
                </a14:hiddenFill>
              </a:ext>
            </a:extLst>
          </p:spPr>
          <p:txBody>
            <a:bodyPr lIns="68580" tIns="34290" rIns="68580" bIns="34290" anchor="ctr"/>
            <a:lstStyle/>
            <a:p>
              <a:pPr algn="ctr">
                <a:defRPr/>
              </a:pPr>
              <a:r>
                <a:rPr lang="en-US" altLang="zh-CN" sz="1000" dirty="0" smtClean="0">
                  <a:latin typeface="微软雅黑" panose="020B0503020204020204" pitchFamily="34" charset="-122"/>
                  <a:ea typeface="微软雅黑" panose="020B0503020204020204" pitchFamily="34" charset="-122"/>
                  <a:sym typeface="微软雅黑" panose="020B0503020204020204" pitchFamily="34" charset="-122"/>
                </a:rPr>
                <a:t>126/145kVGIS</a:t>
              </a:r>
              <a:endParaRPr lang="en-US" altLang="zh-CN" sz="1000" dirty="0" smtClean="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6" name="图片 20" descr="C:\Users\Administrator\Desktop\图片11_meitu_21.jpg图片11_meitu_21"/>
            <p:cNvPicPr>
              <a:picLocks noChangeAspect="1"/>
            </p:cNvPicPr>
            <p:nvPr/>
          </p:nvPicPr>
          <p:blipFill>
            <a:blip r:embed="rId4" cstate="print"/>
            <a:srcRect l="6372" r="7882"/>
            <a:stretch>
              <a:fillRect/>
            </a:stretch>
          </p:blipFill>
          <p:spPr bwMode="auto">
            <a:xfrm>
              <a:off x="4529" y="5652"/>
              <a:ext cx="2952" cy="1894"/>
            </a:xfrm>
            <a:prstGeom prst="rect">
              <a:avLst/>
            </a:prstGeom>
            <a:noFill/>
            <a:ln w="9525">
              <a:noFill/>
              <a:miter lim="800000"/>
              <a:headEnd/>
              <a:tailEnd/>
            </a:ln>
            <a:effectLst>
              <a:softEdge rad="31750"/>
            </a:effectLst>
          </p:spPr>
        </p:pic>
        <p:sp>
          <p:nvSpPr>
            <p:cNvPr id="30" name="矩形 5"/>
            <p:cNvSpPr>
              <a:spLocks noChangeArrowheads="1"/>
            </p:cNvSpPr>
            <p:nvPr/>
          </p:nvSpPr>
          <p:spPr bwMode="auto">
            <a:xfrm>
              <a:off x="4947" y="7545"/>
              <a:ext cx="2117" cy="336"/>
            </a:xfrm>
            <a:prstGeom prst="roundRect">
              <a:avLst/>
            </a:prstGeom>
            <a:noFill/>
            <a:ln w="31750" cmpd="sng">
              <a:noFill/>
              <a:miter lim="800000"/>
            </a:ln>
            <a:effectLst>
              <a:outerShdw sx="102000" sy="102000" algn="ctr" rotWithShape="0">
                <a:srgbClr val="000000">
                  <a:alpha val="18999"/>
                </a:srgbClr>
              </a:outerShdw>
            </a:effectLst>
            <a:extLst>
              <a:ext uri="{909E8E84-426E-40DD-AFC4-6F175D3DCCD1}">
                <a14:hiddenFill xmlns:a14="http://schemas.microsoft.com/office/drawing/2010/main">
                  <a:solidFill>
                    <a:schemeClr val="accent3">
                      <a:lumMod val="85000"/>
                      <a:alpha val="48000"/>
                    </a:schemeClr>
                  </a:solidFill>
                </a14:hiddenFill>
              </a:ext>
            </a:extLst>
          </p:spPr>
          <p:txBody>
            <a:bodyPr lIns="68580" tIns="34290" rIns="68580" bIns="34290" anchor="ctr"/>
            <a:lstStyle/>
            <a:p>
              <a:pPr algn="ctr">
                <a:defRPr/>
              </a:pPr>
              <a:r>
                <a:rPr lang="en-US" altLang="zh-CN" sz="10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ZF53-550</a:t>
              </a:r>
              <a:r>
                <a:rPr lang="zh-CN" altLang="en-US" sz="10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型</a:t>
              </a:r>
              <a:r>
                <a:rPr lang="en-US" altLang="zh-CN" sz="10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GIS</a:t>
              </a:r>
              <a:endParaRPr lang="en-US" altLang="zh-CN" sz="10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25" name="图片 14" descr="C:\Users\Administrator\Desktop\图片12_meitu_22.jpg图片12_meitu_22"/>
            <p:cNvPicPr>
              <a:picLocks noChangeAspect="1"/>
            </p:cNvPicPr>
            <p:nvPr/>
          </p:nvPicPr>
          <p:blipFill>
            <a:blip r:embed="rId5" cstate="print"/>
            <a:srcRect r="13956"/>
            <a:stretch>
              <a:fillRect/>
            </a:stretch>
          </p:blipFill>
          <p:spPr bwMode="auto">
            <a:xfrm>
              <a:off x="4534" y="7924"/>
              <a:ext cx="2942" cy="1894"/>
            </a:xfrm>
            <a:prstGeom prst="rect">
              <a:avLst/>
            </a:prstGeom>
            <a:noFill/>
            <a:ln w="9525">
              <a:noFill/>
              <a:miter lim="800000"/>
              <a:headEnd/>
              <a:tailEnd/>
            </a:ln>
            <a:effectLst>
              <a:softEdge rad="31750"/>
            </a:effectLst>
          </p:spPr>
        </p:pic>
        <p:sp>
          <p:nvSpPr>
            <p:cNvPr id="31" name="矩形 5"/>
            <p:cNvSpPr>
              <a:spLocks noChangeArrowheads="1"/>
            </p:cNvSpPr>
            <p:nvPr/>
          </p:nvSpPr>
          <p:spPr bwMode="auto">
            <a:xfrm>
              <a:off x="4207" y="9832"/>
              <a:ext cx="3596" cy="419"/>
            </a:xfrm>
            <a:prstGeom prst="roundRect">
              <a:avLst/>
            </a:prstGeom>
            <a:noFill/>
            <a:ln w="31750" cmpd="sng">
              <a:noFill/>
              <a:miter lim="800000"/>
            </a:ln>
            <a:effectLst>
              <a:outerShdw sx="102000" sy="102000" algn="ctr" rotWithShape="0">
                <a:srgbClr val="000000">
                  <a:alpha val="18999"/>
                </a:srgbClr>
              </a:outerShdw>
            </a:effectLst>
            <a:extLst>
              <a:ext uri="{909E8E84-426E-40DD-AFC4-6F175D3DCCD1}">
                <a14:hiddenFill xmlns:a14="http://schemas.microsoft.com/office/drawing/2010/main">
                  <a:solidFill>
                    <a:schemeClr val="accent3">
                      <a:lumMod val="85000"/>
                      <a:alpha val="48000"/>
                    </a:schemeClr>
                  </a:solidFill>
                </a14:hiddenFill>
              </a:ext>
            </a:extLst>
          </p:spPr>
          <p:txBody>
            <a:bodyPr lIns="68580" tIns="34290" rIns="68580" bIns="34290" anchor="ctr"/>
            <a:lstStyle/>
            <a:p>
              <a:pPr algn="ctr">
                <a:defRPr/>
              </a:pPr>
              <a:r>
                <a:rPr lang="zh-CN" altLang="en-US" sz="10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运行中的</a:t>
              </a:r>
              <a:r>
                <a:rPr lang="en-US" altLang="zh-CN" sz="10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252kV</a:t>
              </a:r>
              <a:r>
                <a:rPr lang="zh-CN" altLang="en-US" sz="10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隔离开关及接地开关</a:t>
              </a:r>
              <a:endParaRPr lang="zh-CN" altLang="en-US" sz="10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sp>
        <p:nvSpPr>
          <p:cNvPr id="11" name="TextBox 10"/>
          <p:cNvSpPr txBox="1"/>
          <p:nvPr/>
        </p:nvSpPr>
        <p:spPr>
          <a:xfrm>
            <a:off x="241300" y="4967605"/>
            <a:ext cx="9159240" cy="690880"/>
          </a:xfrm>
          <a:prstGeom prst="rect">
            <a:avLst/>
          </a:prstGeom>
          <a:noFill/>
        </p:spPr>
        <p:txBody>
          <a:bodyPr wrap="square" rtlCol="0">
            <a:spAutoFit/>
          </a:bodyPr>
          <a:lstStyle/>
          <a:p>
            <a:pPr marL="0" indent="0" algn="just" defTabSz="914400" fontAlgn="auto">
              <a:lnSpc>
                <a:spcPct val="130000"/>
              </a:lnSpc>
              <a:buFont typeface="Wingdings" panose="05000000000000000000" pitchFamily="2" charset="2"/>
              <a:buNone/>
            </a:pPr>
            <a:r>
              <a:rPr lang="en-US" altLang="en-US" sz="16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特变电工中发上海高压开关有限公司 </a:t>
            </a:r>
            <a:r>
              <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是一家集研发、设计、制造、服务及技术咨询于一体的国家级高新技术企业，专门从事</a:t>
            </a:r>
            <a:r>
              <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12kV~800kV</a:t>
            </a:r>
            <a:r>
              <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电压等级的中压、高压开关设备研发、制造和销售。</a:t>
            </a:r>
            <a:endParaRPr lang="zh-CN" altLang="en-US"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9"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par>
                          <p:cTn id="28" fill="hold">
                            <p:stCondLst>
                              <p:cond delay="1500"/>
                            </p:stCondLst>
                            <p:childTnLst>
                              <p:par>
                                <p:cTn id="29" presetID="49" presetClass="entr" presetSubtype="0" decel="10000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 calcmode="lin" valueType="num">
                                      <p:cBhvr>
                                        <p:cTn id="33" dur="500" fill="hold"/>
                                        <p:tgtEl>
                                          <p:spTgt spid="7"/>
                                        </p:tgtEl>
                                        <p:attrNameLst>
                                          <p:attrName>style.rotation</p:attrName>
                                        </p:attrNameLst>
                                      </p:cBhvr>
                                      <p:tavLst>
                                        <p:tav tm="0">
                                          <p:val>
                                            <p:fltVal val="360"/>
                                          </p:val>
                                        </p:tav>
                                        <p:tav tm="100000">
                                          <p:val>
                                            <p:fltVal val="0"/>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975360" y="1943735"/>
            <a:ext cx="11219815" cy="38207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199890" y="433070"/>
            <a:ext cx="422910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特变电工南京公司</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9" name="直接连接符 8"/>
          <p:cNvCxnSpPr/>
          <p:nvPr/>
        </p:nvCxnSpPr>
        <p:spPr>
          <a:xfrm>
            <a:off x="4561205" y="1091565"/>
            <a:ext cx="349250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0" name="文本框 16"/>
          <p:cNvSpPr txBox="1"/>
          <p:nvPr/>
        </p:nvSpPr>
        <p:spPr>
          <a:xfrm>
            <a:off x="1971040" y="1180465"/>
            <a:ext cx="8863965" cy="310515"/>
          </a:xfrm>
          <a:prstGeom prst="rect">
            <a:avLst/>
          </a:prstGeom>
          <a:noFill/>
        </p:spPr>
        <p:txBody>
          <a:bodyPr wrap="square" lIns="95280" tIns="47640" rIns="95280" bIns="47640" rtlCol="0">
            <a:spAutoFit/>
          </a:bodyPr>
          <a:lstStyle/>
          <a:p>
            <a:pPr algn="ctr"/>
            <a:r>
              <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TE BIAN DIAN GONG NAN JING GONG SI</a:t>
            </a:r>
            <a:endPar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sp>
        <p:nvSpPr>
          <p:cNvPr id="11" name="TextBox 10"/>
          <p:cNvSpPr txBox="1"/>
          <p:nvPr/>
        </p:nvSpPr>
        <p:spPr>
          <a:xfrm>
            <a:off x="6922770" y="1946910"/>
            <a:ext cx="4878070" cy="3323987"/>
          </a:xfrm>
          <a:prstGeom prst="rect">
            <a:avLst/>
          </a:prstGeom>
          <a:noFill/>
        </p:spPr>
        <p:txBody>
          <a:bodyPr wrap="square" rtlCol="0">
            <a:spAutoFit/>
          </a:bodyPr>
          <a:lstStyle/>
          <a:p>
            <a:pPr marL="0" marR="0" lvl="0" indent="0" algn="just" defTabSz="914400" rtl="0" fontAlgn="base">
              <a:lnSpc>
                <a:spcPct val="150000"/>
              </a:lnSpc>
              <a:spcBef>
                <a:spcPct val="0"/>
              </a:spcBef>
              <a:spcAft>
                <a:spcPct val="0"/>
              </a:spcAft>
              <a:buClrTx/>
              <a:buSzTx/>
              <a:buFont typeface="Wingdings" panose="05000000000000000000" pitchFamily="2" charset="2"/>
              <a:buNone/>
              <a:defRPr/>
            </a:pPr>
            <a:r>
              <a:rPr lang="en-US" altLang="zh-CN" sz="1600" spc="100" dirty="0">
                <a:solidFill>
                  <a:srgbClr val="002060"/>
                </a:solidFill>
                <a:latin typeface="微软雅黑" panose="020B0503020204020204" pitchFamily="34" charset="-122"/>
                <a:ea typeface="微软雅黑" panose="020B0503020204020204" pitchFamily="34" charset="-122"/>
                <a:sym typeface="Arial" panose="020B0604020202020204" pitchFamily="34" charset="0"/>
              </a:rPr>
              <a:t>1. </a:t>
            </a:r>
            <a:r>
              <a:rPr lang="zh-CN" altLang="zh-CN" sz="1600" spc="100" dirty="0" smtClean="0">
                <a:ln>
                  <a:noFill/>
                </a:ln>
                <a:effectLst/>
                <a:uLnTx/>
                <a:uFillTx/>
                <a:latin typeface="微软雅黑" panose="020B0503020204020204" pitchFamily="34" charset="-122"/>
                <a:ea typeface="微软雅黑" panose="020B0503020204020204" pitchFamily="34" charset="-122"/>
                <a:sym typeface="Arial" panose="020B0604020202020204" pitchFamily="34" charset="0"/>
              </a:rPr>
              <a:t>专注</a:t>
            </a:r>
            <a:r>
              <a:rPr lang="zh-CN" altLang="en-US" sz="1600" spc="100" dirty="0" smtClean="0">
                <a:ln>
                  <a:noFill/>
                </a:ln>
                <a:effectLst/>
                <a:uLnTx/>
                <a:uFillTx/>
                <a:latin typeface="微软雅黑" panose="020B0503020204020204" pitchFamily="34" charset="-122"/>
                <a:ea typeface="微软雅黑" panose="020B0503020204020204" pitchFamily="34" charset="-122"/>
                <a:sym typeface="Arial" panose="020B0604020202020204" pitchFamily="34" charset="0"/>
              </a:rPr>
              <a:t>于</a:t>
            </a:r>
            <a:r>
              <a:rPr lang="zh-CN" altLang="zh-CN" sz="1900" b="1" spc="100" dirty="0" smtClean="0">
                <a:solidFill>
                  <a:srgbClr val="1643E6"/>
                </a:solidFill>
                <a:effectLst/>
                <a:uLnTx/>
                <a:uFillTx/>
                <a:latin typeface="微软雅黑" panose="020B0503020204020204" pitchFamily="34" charset="-122"/>
                <a:ea typeface="微软雅黑" panose="020B0503020204020204" pitchFamily="34" charset="-122"/>
                <a:sym typeface="Arial" panose="020B0604020202020204" pitchFamily="34" charset="0"/>
              </a:rPr>
              <a:t>电力</a:t>
            </a:r>
            <a:r>
              <a:rPr lang="zh-CN" altLang="zh-CN" sz="1900" b="1" spc="100" dirty="0">
                <a:solidFill>
                  <a:srgbClr val="1643E6"/>
                </a:solidFill>
                <a:effectLst/>
                <a:uLnTx/>
                <a:uFillTx/>
                <a:latin typeface="微软雅黑" panose="020B0503020204020204" pitchFamily="34" charset="-122"/>
                <a:ea typeface="微软雅黑" panose="020B0503020204020204" pitchFamily="34" charset="-122"/>
                <a:sym typeface="Arial" panose="020B0604020202020204" pitchFamily="34" charset="0"/>
              </a:rPr>
              <a:t>二次自动化</a:t>
            </a:r>
            <a:r>
              <a:rPr lang="zh-CN" altLang="zh-CN" sz="1900" b="1" spc="100" dirty="0" smtClean="0">
                <a:solidFill>
                  <a:srgbClr val="1643E6"/>
                </a:solidFill>
                <a:effectLst/>
                <a:uLnTx/>
                <a:uFillTx/>
                <a:latin typeface="微软雅黑" panose="020B0503020204020204" pitchFamily="34" charset="-122"/>
                <a:ea typeface="微软雅黑" panose="020B0503020204020204" pitchFamily="34" charset="-122"/>
                <a:sym typeface="Arial" panose="020B0604020202020204" pitchFamily="34" charset="0"/>
              </a:rPr>
              <a:t>系统集成；</a:t>
            </a:r>
            <a:endParaRPr lang="zh-CN" altLang="zh-CN" sz="1600" spc="100" dirty="0">
              <a:ln>
                <a:noFill/>
              </a:ln>
              <a:effectLst/>
              <a:uLnTx/>
              <a:uFillTx/>
              <a:latin typeface="微软雅黑" panose="020B0503020204020204" pitchFamily="34" charset="-122"/>
              <a:ea typeface="微软雅黑" panose="020B0503020204020204" pitchFamily="34" charset="-122"/>
              <a:sym typeface="Arial" panose="020B0604020202020204" pitchFamily="34" charset="0"/>
            </a:endParaRPr>
          </a:p>
          <a:p>
            <a:pPr marL="0" marR="0" lvl="0" indent="0" algn="just" defTabSz="914400" rtl="0" fontAlgn="base">
              <a:lnSpc>
                <a:spcPct val="150000"/>
              </a:lnSpc>
              <a:spcBef>
                <a:spcPct val="0"/>
              </a:spcBef>
              <a:spcAft>
                <a:spcPct val="0"/>
              </a:spcAft>
              <a:buClrTx/>
              <a:buSzTx/>
              <a:buFont typeface="Wingdings" panose="05000000000000000000" pitchFamily="2" charset="2"/>
              <a:buNone/>
              <a:defRPr/>
            </a:pPr>
            <a:r>
              <a:rPr lang="en-US" altLang="zh-CN" sz="1600" spc="100" dirty="0">
                <a:ln>
                  <a:noFill/>
                </a:ln>
                <a:effectLst/>
                <a:uLnTx/>
                <a:uFillTx/>
                <a:latin typeface="微软雅黑" panose="020B0503020204020204" pitchFamily="34" charset="-122"/>
                <a:ea typeface="微软雅黑" panose="020B0503020204020204" pitchFamily="34" charset="-122"/>
                <a:sym typeface="Arial" panose="020B0604020202020204" pitchFamily="34" charset="0"/>
              </a:rPr>
              <a:t>2</a:t>
            </a:r>
            <a:r>
              <a:rPr lang="en-US" altLang="zh-CN" sz="1600" spc="100" dirty="0" smtClean="0">
                <a:ln>
                  <a:noFill/>
                </a:ln>
                <a:effectLst/>
                <a:uLnTx/>
                <a:uFillTx/>
                <a:latin typeface="微软雅黑" panose="020B0503020204020204" pitchFamily="34" charset="-122"/>
                <a:ea typeface="微软雅黑" panose="020B0503020204020204" pitchFamily="34" charset="-122"/>
                <a:sym typeface="Arial" panose="020B0604020202020204" pitchFamily="34" charset="0"/>
              </a:rPr>
              <a:t>. </a:t>
            </a:r>
            <a:r>
              <a:rPr lang="zh-CN" altLang="zh-CN" sz="1600" spc="100" dirty="0" smtClean="0">
                <a:ln>
                  <a:noFill/>
                </a:ln>
                <a:effectLst/>
                <a:uLnTx/>
                <a:uFillTx/>
                <a:latin typeface="微软雅黑" panose="020B0503020204020204" pitchFamily="34" charset="-122"/>
                <a:ea typeface="微软雅黑" panose="020B0503020204020204" pitchFamily="34" charset="-122"/>
                <a:sym typeface="Arial" panose="020B0604020202020204" pitchFamily="34" charset="0"/>
              </a:rPr>
              <a:t>专业</a:t>
            </a:r>
            <a:r>
              <a:rPr lang="zh-CN" altLang="zh-CN" sz="1600" spc="100" dirty="0">
                <a:ln>
                  <a:noFill/>
                </a:ln>
                <a:effectLst/>
                <a:uLnTx/>
                <a:uFillTx/>
                <a:latin typeface="微软雅黑" panose="020B0503020204020204" pitchFamily="34" charset="-122"/>
                <a:ea typeface="微软雅黑" panose="020B0503020204020204" pitchFamily="34" charset="-122"/>
                <a:sym typeface="Arial" panose="020B0604020202020204" pitchFamily="34" charset="0"/>
              </a:rPr>
              <a:t>从事电力系统及其它工业领域自动化系统和设备研究、开发、</a:t>
            </a:r>
            <a:r>
              <a:rPr lang="zh-CN" altLang="zh-CN" sz="1600" spc="100" dirty="0" smtClean="0">
                <a:ln>
                  <a:noFill/>
                </a:ln>
                <a:effectLst/>
                <a:uLnTx/>
                <a:uFillTx/>
                <a:latin typeface="微软雅黑" panose="020B0503020204020204" pitchFamily="34" charset="-122"/>
                <a:ea typeface="微软雅黑" panose="020B0503020204020204" pitchFamily="34" charset="-122"/>
                <a:sym typeface="Arial" panose="020B0604020202020204" pitchFamily="34" charset="0"/>
              </a:rPr>
              <a:t>制造。</a:t>
            </a:r>
            <a:r>
              <a:rPr lang="zh-CN" altLang="zh-CN" sz="1600" spc="100" dirty="0">
                <a:ln>
                  <a:noFill/>
                </a:ln>
                <a:effectLst/>
                <a:uLnTx/>
                <a:uFillTx/>
                <a:latin typeface="微软雅黑" panose="020B0503020204020204" pitchFamily="34" charset="-122"/>
                <a:ea typeface="微软雅黑" panose="020B0503020204020204" pitchFamily="34" charset="-122"/>
                <a:sym typeface="Arial" panose="020B0604020202020204" pitchFamily="34" charset="0"/>
              </a:rPr>
              <a:t>拥有自主研发能力、拥有自主知识产权和较高信息化水平的高科技企业。 </a:t>
            </a:r>
            <a:endParaRPr lang="zh-CN" altLang="zh-CN" sz="1600" spc="100" dirty="0">
              <a:ln>
                <a:noFill/>
              </a:ln>
              <a:effectLst/>
              <a:uLnTx/>
              <a:uFillTx/>
              <a:latin typeface="微软雅黑" panose="020B0503020204020204" pitchFamily="34" charset="-122"/>
              <a:ea typeface="微软雅黑" panose="020B0503020204020204" pitchFamily="34" charset="-122"/>
              <a:sym typeface="Arial" panose="020B0604020202020204" pitchFamily="34" charset="0"/>
            </a:endParaRPr>
          </a:p>
          <a:p>
            <a:pPr marL="0" marR="0" lvl="0" indent="0" algn="just" defTabSz="914400" rtl="0" fontAlgn="base">
              <a:lnSpc>
                <a:spcPct val="150000"/>
              </a:lnSpc>
              <a:spcBef>
                <a:spcPct val="0"/>
              </a:spcBef>
              <a:spcAft>
                <a:spcPct val="0"/>
              </a:spcAft>
              <a:buClrTx/>
              <a:buSzTx/>
              <a:buFont typeface="Wingdings" panose="05000000000000000000" pitchFamily="2" charset="2"/>
              <a:buNone/>
              <a:defRPr/>
            </a:pPr>
            <a:r>
              <a:rPr lang="en-US" altLang="zh-CN" sz="1600" spc="100" dirty="0">
                <a:ln>
                  <a:noFill/>
                </a:ln>
                <a:effectLst/>
                <a:uLnTx/>
                <a:uFillTx/>
                <a:latin typeface="微软雅黑" panose="020B0503020204020204" pitchFamily="34" charset="-122"/>
                <a:ea typeface="微软雅黑" panose="020B0503020204020204" pitchFamily="34" charset="-122"/>
                <a:sym typeface="Arial" panose="020B0604020202020204" pitchFamily="34" charset="0"/>
              </a:rPr>
              <a:t>3. </a:t>
            </a:r>
            <a:r>
              <a:rPr lang="zh-CN" altLang="zh-CN" sz="1600" spc="100" dirty="0">
                <a:ln>
                  <a:noFill/>
                </a:ln>
                <a:effectLst/>
                <a:uLnTx/>
                <a:uFillTx/>
                <a:latin typeface="微软雅黑" panose="020B0503020204020204" pitchFamily="34" charset="-122"/>
                <a:ea typeface="微软雅黑" panose="020B0503020204020204" pitchFamily="34" charset="-122"/>
                <a:sym typeface="Arial" panose="020B0604020202020204" pitchFamily="34" charset="0"/>
              </a:rPr>
              <a:t>主要产品为</a:t>
            </a:r>
            <a:r>
              <a:rPr lang="zh-CN" altLang="zh-CN" sz="1900" b="1" spc="100" dirty="0">
                <a:ln>
                  <a:noFill/>
                </a:ln>
                <a:solidFill>
                  <a:srgbClr val="1643E6"/>
                </a:solidFill>
                <a:effectLst/>
                <a:uLnTx/>
                <a:uFillTx/>
                <a:latin typeface="微软雅黑" panose="020B0503020204020204" pitchFamily="34" charset="-122"/>
                <a:ea typeface="微软雅黑" panose="020B0503020204020204" pitchFamily="34" charset="-122"/>
                <a:sym typeface="Arial" panose="020B0604020202020204" pitchFamily="34" charset="0"/>
              </a:rPr>
              <a:t>综合自动化</a:t>
            </a:r>
            <a:r>
              <a:rPr lang="zh-CN" altLang="zh-CN" sz="1900" b="1" spc="100" dirty="0" smtClean="0">
                <a:ln>
                  <a:noFill/>
                </a:ln>
                <a:solidFill>
                  <a:srgbClr val="1643E6"/>
                </a:solidFill>
                <a:effectLst/>
                <a:uLnTx/>
                <a:uFillTx/>
                <a:latin typeface="微软雅黑" panose="020B0503020204020204" pitchFamily="34" charset="-122"/>
                <a:ea typeface="微软雅黑" panose="020B0503020204020204" pitchFamily="34" charset="-122"/>
                <a:sym typeface="Arial" panose="020B0604020202020204" pitchFamily="34" charset="0"/>
              </a:rPr>
              <a:t>产品</a:t>
            </a:r>
            <a:r>
              <a:rPr lang="zh-CN" altLang="en-US" sz="1900" b="1" spc="100" dirty="0" smtClean="0">
                <a:ln>
                  <a:noFill/>
                </a:ln>
                <a:solidFill>
                  <a:srgbClr val="1643E6"/>
                </a:solidFill>
                <a:effectLst/>
                <a:uLnTx/>
                <a:uFillTx/>
                <a:latin typeface="微软雅黑" panose="020B0503020204020204" pitchFamily="34" charset="-122"/>
                <a:ea typeface="微软雅黑" panose="020B0503020204020204" pitchFamily="34" charset="-122"/>
                <a:sym typeface="Arial" panose="020B0604020202020204" pitchFamily="34" charset="0"/>
              </a:rPr>
              <a:t>、</a:t>
            </a:r>
            <a:r>
              <a:rPr lang="zh-CN" altLang="zh-CN" sz="1900" b="1" spc="100" dirty="0" smtClean="0">
                <a:ln>
                  <a:noFill/>
                </a:ln>
                <a:solidFill>
                  <a:srgbClr val="1643E6"/>
                </a:solidFill>
                <a:effectLst/>
                <a:uLnTx/>
                <a:uFillTx/>
                <a:latin typeface="微软雅黑" panose="020B0503020204020204" pitchFamily="34" charset="-122"/>
                <a:ea typeface="微软雅黑" panose="020B0503020204020204" pitchFamily="34" charset="-122"/>
                <a:sym typeface="Arial" panose="020B0604020202020204" pitchFamily="34" charset="0"/>
              </a:rPr>
              <a:t>配</a:t>
            </a:r>
            <a:r>
              <a:rPr lang="zh-CN" altLang="zh-CN" sz="1900" b="1" spc="100" dirty="0">
                <a:ln>
                  <a:noFill/>
                </a:ln>
                <a:solidFill>
                  <a:srgbClr val="1643E6"/>
                </a:solidFill>
                <a:effectLst/>
                <a:uLnTx/>
                <a:uFillTx/>
                <a:latin typeface="微软雅黑" panose="020B0503020204020204" pitchFamily="34" charset="-122"/>
                <a:ea typeface="微软雅黑" panose="020B0503020204020204" pitchFamily="34" charset="-122"/>
                <a:sym typeface="Arial" panose="020B0604020202020204" pitchFamily="34" charset="0"/>
              </a:rPr>
              <a:t>网自动化</a:t>
            </a:r>
            <a:r>
              <a:rPr lang="zh-CN" altLang="zh-CN" sz="1900" b="1" spc="100" dirty="0" smtClean="0">
                <a:ln>
                  <a:noFill/>
                </a:ln>
                <a:solidFill>
                  <a:srgbClr val="1643E6"/>
                </a:solidFill>
                <a:effectLst/>
                <a:uLnTx/>
                <a:uFillTx/>
                <a:latin typeface="微软雅黑" panose="020B0503020204020204" pitchFamily="34" charset="-122"/>
                <a:ea typeface="微软雅黑" panose="020B0503020204020204" pitchFamily="34" charset="-122"/>
                <a:sym typeface="Arial" panose="020B0604020202020204" pitchFamily="34" charset="0"/>
              </a:rPr>
              <a:t>产品</a:t>
            </a:r>
            <a:r>
              <a:rPr lang="zh-CN" altLang="en-US" sz="1900" b="1" spc="100" dirty="0" smtClean="0">
                <a:ln>
                  <a:noFill/>
                </a:ln>
                <a:solidFill>
                  <a:srgbClr val="1643E6"/>
                </a:solidFill>
                <a:effectLst/>
                <a:uLnTx/>
                <a:uFillTx/>
                <a:latin typeface="微软雅黑" panose="020B0503020204020204" pitchFamily="34" charset="-122"/>
                <a:ea typeface="微软雅黑" panose="020B0503020204020204" pitchFamily="34" charset="-122"/>
                <a:sym typeface="Arial" panose="020B0604020202020204" pitchFamily="34" charset="0"/>
              </a:rPr>
              <a:t>、</a:t>
            </a:r>
            <a:r>
              <a:rPr lang="zh-CN" altLang="zh-CN" sz="1900" b="1" spc="100" dirty="0" smtClean="0">
                <a:ln>
                  <a:noFill/>
                </a:ln>
                <a:solidFill>
                  <a:srgbClr val="1643E6"/>
                </a:solidFill>
                <a:effectLst/>
                <a:uLnTx/>
                <a:uFillTx/>
                <a:latin typeface="微软雅黑" panose="020B0503020204020204" pitchFamily="34" charset="-122"/>
                <a:ea typeface="微软雅黑" panose="020B0503020204020204" pitchFamily="34" charset="-122"/>
                <a:sym typeface="Arial" panose="020B0604020202020204" pitchFamily="34" charset="0"/>
              </a:rPr>
              <a:t>车载</a:t>
            </a:r>
            <a:r>
              <a:rPr lang="zh-CN" altLang="zh-CN" sz="1900" b="1" spc="100" dirty="0">
                <a:ln>
                  <a:noFill/>
                </a:ln>
                <a:solidFill>
                  <a:srgbClr val="1643E6"/>
                </a:solidFill>
                <a:effectLst/>
                <a:uLnTx/>
                <a:uFillTx/>
                <a:latin typeface="微软雅黑" panose="020B0503020204020204" pitchFamily="34" charset="-122"/>
                <a:ea typeface="微软雅黑" panose="020B0503020204020204" pitchFamily="34" charset="-122"/>
                <a:sym typeface="Arial" panose="020B0604020202020204" pitchFamily="34" charset="0"/>
              </a:rPr>
              <a:t>移动式变电站、充电站（桩）等。</a:t>
            </a:r>
            <a:endParaRPr lang="zh-CN" altLang="en-US" sz="1600" spc="100" dirty="0" smtClean="0">
              <a:solidFill>
                <a:schemeClr val="tx1"/>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974725" y="1943735"/>
            <a:ext cx="5721350" cy="3820795"/>
            <a:chOff x="9695" y="3061"/>
            <a:chExt cx="9010" cy="6017"/>
          </a:xfrm>
        </p:grpSpPr>
        <p:pic>
          <p:nvPicPr>
            <p:cNvPr id="4" name="Picture 2" descr="C:\Users\Administrator\Desktop\图片14_meitu_2.jpg图片14_meitu_2"/>
            <p:cNvPicPr>
              <a:picLocks noChangeAspect="1" noChangeArrowheads="1"/>
            </p:cNvPicPr>
            <p:nvPr/>
          </p:nvPicPr>
          <p:blipFill>
            <a:blip r:embed="rId1" cstate="print">
              <a:lum bright="6000"/>
            </a:blip>
            <a:srcRect/>
            <a:stretch>
              <a:fillRect/>
            </a:stretch>
          </p:blipFill>
          <p:spPr bwMode="auto">
            <a:xfrm>
              <a:off x="9695" y="3061"/>
              <a:ext cx="9010" cy="6017"/>
            </a:xfrm>
            <a:prstGeom prst="rect">
              <a:avLst/>
            </a:prstGeom>
            <a:noFill/>
          </p:spPr>
        </p:pic>
        <p:grpSp>
          <p:nvGrpSpPr>
            <p:cNvPr id="2" name="组合 1"/>
            <p:cNvGrpSpPr/>
            <p:nvPr/>
          </p:nvGrpSpPr>
          <p:grpSpPr>
            <a:xfrm>
              <a:off x="15644" y="7589"/>
              <a:ext cx="3060" cy="926"/>
              <a:chOff x="15644" y="7399"/>
              <a:chExt cx="3060" cy="926"/>
            </a:xfrm>
          </p:grpSpPr>
          <p:sp>
            <p:nvSpPr>
              <p:cNvPr id="28" name="矩形 27"/>
              <p:cNvSpPr/>
              <p:nvPr/>
            </p:nvSpPr>
            <p:spPr>
              <a:xfrm>
                <a:off x="15644" y="7399"/>
                <a:ext cx="3060" cy="926"/>
              </a:xfrm>
              <a:prstGeom prst="rect">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29" name="文本框 28"/>
              <p:cNvSpPr txBox="1"/>
              <p:nvPr/>
            </p:nvSpPr>
            <p:spPr>
              <a:xfrm>
                <a:off x="15833" y="7545"/>
                <a:ext cx="2847" cy="634"/>
              </a:xfrm>
              <a:prstGeom prst="rect">
                <a:avLst/>
              </a:prstGeom>
              <a:noFill/>
            </p:spPr>
            <p:txBody>
              <a:bodyPr wrap="square" lIns="95280" tIns="47640" rIns="95280" bIns="47640" rtlCol="0">
                <a:spAutoFit/>
              </a:bodyPr>
              <a:lstStyle/>
              <a:p>
                <a:pPr algn="r"/>
                <a:r>
                  <a:rPr lang="zh-CN" altLang="en-US" sz="2000" b="1" dirty="0">
                    <a:solidFill>
                      <a:schemeClr val="bg1">
                        <a:lumMod val="95000"/>
                      </a:schemeClr>
                    </a:solidFill>
                    <a:uFillTx/>
                    <a:latin typeface="微软雅黑" panose="020B0503020204020204" pitchFamily="34" charset="-122"/>
                    <a:ea typeface="微软雅黑" panose="020B0503020204020204" pitchFamily="34" charset="-122"/>
                  </a:rPr>
                  <a:t>江苏省南京市</a:t>
                </a:r>
                <a:endParaRPr lang="zh-CN" altLang="en-US" sz="2000" b="1" dirty="0">
                  <a:solidFill>
                    <a:schemeClr val="bg1">
                      <a:lumMod val="95000"/>
                    </a:schemeClr>
                  </a:solidFill>
                  <a:uFillTx/>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500"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7" presetClass="entr" presetSubtype="2" fill="hold" grpId="0" nodeType="withEffect">
                                  <p:stCondLst>
                                    <p:cond delay="0"/>
                                  </p:stCondLst>
                                  <p:childTnLst>
                                    <p:set>
                                      <p:cBhvr>
                                        <p:cTn id="10" dur="1000"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000"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Effect transition="in" filter="fade">
                                      <p:cBhvr>
                                        <p:cTn id="17" dur="1000"/>
                                        <p:tgtEl>
                                          <p:spTgt spid="9"/>
                                        </p:tgtEl>
                                      </p:cBhvr>
                                    </p:animEffect>
                                  </p:childTnLst>
                                </p:cTn>
                              </p:par>
                              <p:par>
                                <p:cTn id="18" presetID="53" presetClass="entr" presetSubtype="16" fill="hold" grpId="1" nodeType="withEffect">
                                  <p:stCondLst>
                                    <p:cond delay="0"/>
                                  </p:stCondLst>
                                  <p:childTnLst>
                                    <p:set>
                                      <p:cBhvr>
                                        <p:cTn id="19" dur="1000"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Effect transition="in" filter="fade">
                                      <p:cBhvr>
                                        <p:cTn id="22" dur="1000"/>
                                        <p:tgtEl>
                                          <p:spTgt spid="10"/>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par>
                                <p:cTn id="27" presetID="9"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10" grpId="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0"/>
          <p:cNvPicPr>
            <a:picLocks noChangeAspect="1"/>
          </p:cNvPicPr>
          <p:nvPr>
            <p:custDataLst>
              <p:tags r:id="rId1"/>
            </p:custDataLst>
          </p:nvPr>
        </p:nvPicPr>
        <p:blipFill>
          <a:blip r:embed="rId2"/>
          <a:stretch>
            <a:fillRect/>
          </a:stretch>
        </p:blipFill>
        <p:spPr>
          <a:xfrm>
            <a:off x="6343650" y="1903730"/>
            <a:ext cx="5443855" cy="4083050"/>
          </a:xfrm>
          <a:prstGeom prst="rect">
            <a:avLst/>
          </a:prstGeom>
        </p:spPr>
      </p:pic>
      <p:sp>
        <p:nvSpPr>
          <p:cNvPr id="5" name="文本框 4"/>
          <p:cNvSpPr txBox="1"/>
          <p:nvPr/>
        </p:nvSpPr>
        <p:spPr>
          <a:xfrm>
            <a:off x="1799273" y="433070"/>
            <a:ext cx="920750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特变电工湖南国际物流科技有限公司</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9" name="直接连接符 8"/>
          <p:cNvCxnSpPr/>
          <p:nvPr/>
        </p:nvCxnSpPr>
        <p:spPr>
          <a:xfrm>
            <a:off x="2859723" y="1091565"/>
            <a:ext cx="708660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0" name="文本框 16"/>
          <p:cNvSpPr txBox="1"/>
          <p:nvPr/>
        </p:nvSpPr>
        <p:spPr>
          <a:xfrm>
            <a:off x="1971040" y="1180465"/>
            <a:ext cx="8863965" cy="310515"/>
          </a:xfrm>
          <a:prstGeom prst="rect">
            <a:avLst/>
          </a:prstGeom>
          <a:noFill/>
        </p:spPr>
        <p:txBody>
          <a:bodyPr wrap="square" lIns="95280" tIns="47640" rIns="95280" bIns="47640" rtlCol="0">
            <a:spAutoFit/>
          </a:bodyPr>
          <a:lstStyle/>
          <a:p>
            <a:pPr algn="ctr"/>
            <a:r>
              <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TE BIAN DIAN GONG HU NAN GUO JI WU LIU KE JI YOU XIAN GONG SI</a:t>
            </a:r>
            <a:endPar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sp>
        <p:nvSpPr>
          <p:cNvPr id="11" name="TextBox 10"/>
          <p:cNvSpPr txBox="1"/>
          <p:nvPr/>
        </p:nvSpPr>
        <p:spPr>
          <a:xfrm>
            <a:off x="1119505" y="2212975"/>
            <a:ext cx="4725035" cy="2816156"/>
          </a:xfrm>
          <a:prstGeom prst="rect">
            <a:avLst/>
          </a:prstGeom>
          <a:noFill/>
        </p:spPr>
        <p:txBody>
          <a:bodyPr wrap="square" rtlCol="0">
            <a:spAutoFit/>
          </a:bodyPr>
          <a:lstStyle/>
          <a:p>
            <a:pPr marL="0" indent="0" algn="just" fontAlgn="auto">
              <a:lnSpc>
                <a:spcPct val="150000"/>
              </a:lnSpc>
              <a:buFont typeface="Wingdings" panose="05000000000000000000" charset="0"/>
              <a:buNone/>
            </a:pPr>
            <a:r>
              <a:rPr lang="en-US" altLang="zh-CN" sz="1600" kern="0" spc="100" dirty="0">
                <a:solidFill>
                  <a:srgbClr val="002060"/>
                </a:solidFill>
                <a:latin typeface="微软雅黑" panose="020B0503020204020204" pitchFamily="34" charset="-122"/>
                <a:ea typeface="微软雅黑" panose="020B0503020204020204" pitchFamily="34" charset="-122"/>
                <a:sym typeface="Arial" panose="020B0604020202020204" pitchFamily="34" charset="0"/>
              </a:rPr>
              <a:t>1</a:t>
            </a:r>
            <a:r>
              <a:rPr lang="en-US" altLang="zh-CN" sz="1600" kern="0" spc="100" dirty="0" smtClean="0">
                <a:solidFill>
                  <a:srgbClr val="002060"/>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600" kern="0" spc="100" dirty="0" smtClean="0">
                <a:ln>
                  <a:noFill/>
                </a:ln>
                <a:effectLst/>
                <a:uLnTx/>
                <a:uFillTx/>
                <a:latin typeface="微软雅黑" panose="020B0503020204020204" pitchFamily="34" charset="-122"/>
                <a:ea typeface="微软雅黑" panose="020B0503020204020204" pitchFamily="34" charset="-122"/>
                <a:sym typeface="+mn-ea"/>
              </a:rPr>
              <a:t>是特变电工打造南方大型物流产业基地的执行者和实施者</a:t>
            </a:r>
            <a:r>
              <a:rPr lang="en-US" altLang="zh-CN" sz="1600" kern="0" spc="100" dirty="0">
                <a:ln>
                  <a:noFill/>
                </a:ln>
                <a:effectLst/>
                <a:uLnTx/>
                <a:uFillTx/>
                <a:latin typeface="微软雅黑" panose="020B0503020204020204" pitchFamily="34" charset="-122"/>
                <a:ea typeface="微软雅黑" panose="020B0503020204020204" pitchFamily="34" charset="-122"/>
                <a:sym typeface="+mn-ea"/>
              </a:rPr>
              <a:t>。</a:t>
            </a:r>
            <a:endParaRPr lang="en-US" altLang="zh-CN" sz="1600" kern="0" spc="100" dirty="0">
              <a:ln>
                <a:noFill/>
              </a:ln>
              <a:effectLst/>
              <a:uLnTx/>
              <a:uFillTx/>
              <a:latin typeface="微软雅黑" panose="020B0503020204020204" pitchFamily="34" charset="-122"/>
              <a:ea typeface="微软雅黑" panose="020B0503020204020204" pitchFamily="34" charset="-122"/>
            </a:endParaRPr>
          </a:p>
          <a:p>
            <a:pPr marL="0" indent="0" algn="just" fontAlgn="auto">
              <a:lnSpc>
                <a:spcPct val="150000"/>
              </a:lnSpc>
              <a:buFont typeface="Wingdings" panose="05000000000000000000" charset="0"/>
              <a:buNone/>
            </a:pPr>
            <a:r>
              <a:rPr lang="en-US" altLang="zh-CN" sz="1600" kern="0" spc="100" dirty="0">
                <a:ln>
                  <a:noFill/>
                </a:ln>
                <a:effectLst/>
                <a:uLnTx/>
                <a:uFillTx/>
                <a:latin typeface="微软雅黑" panose="020B0503020204020204" pitchFamily="34" charset="-122"/>
                <a:ea typeface="微软雅黑" panose="020B0503020204020204" pitchFamily="34" charset="-122"/>
                <a:sym typeface="+mn-ea"/>
              </a:rPr>
              <a:t>2</a:t>
            </a:r>
            <a:r>
              <a:rPr lang="en-US" altLang="zh-CN" sz="1600" kern="0" spc="100" dirty="0" smtClean="0">
                <a:ln>
                  <a:noFill/>
                </a:ln>
                <a:effectLst/>
                <a:uLnTx/>
                <a:uFillTx/>
                <a:latin typeface="微软雅黑" panose="020B0503020204020204" pitchFamily="34" charset="-122"/>
                <a:ea typeface="微软雅黑" panose="020B0503020204020204" pitchFamily="34" charset="-122"/>
                <a:sym typeface="+mn-ea"/>
              </a:rPr>
              <a:t>.全力构建和持续打造 </a:t>
            </a:r>
            <a:r>
              <a:rPr lang="en-US" altLang="zh-CN" sz="1900" b="1" kern="0" spc="100" dirty="0">
                <a:ln>
                  <a:noFill/>
                </a:ln>
                <a:solidFill>
                  <a:srgbClr val="1643E6"/>
                </a:solidFill>
                <a:effectLst/>
                <a:uLnTx/>
                <a:uFillTx/>
                <a:latin typeface="微软雅黑" panose="020B0503020204020204" pitchFamily="34" charset="-122"/>
                <a:ea typeface="微软雅黑" panose="020B0503020204020204" pitchFamily="34" charset="-122"/>
                <a:sym typeface="+mn-ea"/>
              </a:rPr>
              <a:t>国际化供应链贸易、物流园运营、</a:t>
            </a:r>
            <a:r>
              <a:rPr lang="zh-CN" altLang="en-US" sz="1900" b="1" kern="0" spc="100" dirty="0">
                <a:ln>
                  <a:noFill/>
                </a:ln>
                <a:solidFill>
                  <a:srgbClr val="1643E6"/>
                </a:solidFill>
                <a:effectLst/>
                <a:uLnTx/>
                <a:uFillTx/>
                <a:latin typeface="微软雅黑" panose="020B0503020204020204" pitchFamily="34" charset="-122"/>
                <a:ea typeface="微软雅黑" panose="020B0503020204020204" pitchFamily="34" charset="-122"/>
                <a:sym typeface="+mn-ea"/>
              </a:rPr>
              <a:t>物流科技产业和国际业务 </a:t>
            </a:r>
            <a:r>
              <a:rPr lang="en-US" altLang="zh-CN" sz="1600" kern="0" spc="100" dirty="0">
                <a:ln>
                  <a:noFill/>
                </a:ln>
                <a:effectLst/>
                <a:uLnTx/>
                <a:uFillTx/>
                <a:latin typeface="微软雅黑" panose="020B0503020204020204" pitchFamily="34" charset="-122"/>
                <a:ea typeface="微软雅黑" panose="020B0503020204020204" pitchFamily="34" charset="-122"/>
                <a:sym typeface="+mn-ea"/>
              </a:rPr>
              <a:t>等</a:t>
            </a:r>
            <a:r>
              <a:rPr lang="zh-CN" altLang="en-US" sz="1600" kern="0" spc="100" dirty="0">
                <a:ln>
                  <a:noFill/>
                </a:ln>
                <a:effectLst/>
                <a:uLnTx/>
                <a:uFillTx/>
                <a:latin typeface="微软雅黑" panose="020B0503020204020204" pitchFamily="34" charset="-122"/>
                <a:ea typeface="微软雅黑" panose="020B0503020204020204" pitchFamily="34" charset="-122"/>
                <a:sym typeface="+mn-ea"/>
              </a:rPr>
              <a:t>四</a:t>
            </a:r>
            <a:r>
              <a:rPr lang="en-US" altLang="zh-CN" sz="1600" kern="0" spc="100" dirty="0">
                <a:ln>
                  <a:noFill/>
                </a:ln>
                <a:effectLst/>
                <a:uLnTx/>
                <a:uFillTx/>
                <a:latin typeface="微软雅黑" panose="020B0503020204020204" pitchFamily="34" charset="-122"/>
                <a:ea typeface="微软雅黑" panose="020B0503020204020204" pitchFamily="34" charset="-122"/>
                <a:sym typeface="+mn-ea"/>
              </a:rPr>
              <a:t>大主营业务版块，发展和培育新能源等工程大物流辅营业务版块</a:t>
            </a:r>
            <a:r>
              <a:rPr lang="zh-CN" altLang="en-US" sz="1600" kern="0" spc="100" dirty="0">
                <a:ln>
                  <a:noFill/>
                </a:ln>
                <a:effectLst/>
                <a:uLnTx/>
                <a:uFillTx/>
                <a:latin typeface="微软雅黑" panose="020B0503020204020204" pitchFamily="34" charset="-122"/>
                <a:ea typeface="微软雅黑" panose="020B0503020204020204" pitchFamily="34" charset="-122"/>
                <a:sym typeface="+mn-ea"/>
              </a:rPr>
              <a:t>，</a:t>
            </a:r>
            <a:r>
              <a:rPr lang="en-US" altLang="zh-CN" sz="1600" kern="0" spc="100" dirty="0" err="1">
                <a:ln>
                  <a:noFill/>
                </a:ln>
                <a:effectLst/>
                <a:uLnTx/>
                <a:uFillTx/>
                <a:latin typeface="微软雅黑" panose="020B0503020204020204" pitchFamily="34" charset="-122"/>
                <a:ea typeface="微软雅黑" panose="020B0503020204020204" pitchFamily="34" charset="-122"/>
                <a:sym typeface="+mn-ea"/>
              </a:rPr>
              <a:t>致力于将公司打造成为国际化的现代物流企业</a:t>
            </a:r>
            <a:r>
              <a:rPr lang="en-US" altLang="zh-CN" sz="1600" kern="0" spc="100" dirty="0">
                <a:ln>
                  <a:noFill/>
                </a:ln>
                <a:effectLst/>
                <a:uLnTx/>
                <a:uFillTx/>
                <a:latin typeface="微软雅黑" panose="020B0503020204020204" pitchFamily="34" charset="-122"/>
                <a:ea typeface="微软雅黑" panose="020B0503020204020204" pitchFamily="34" charset="-122"/>
                <a:sym typeface="+mn-ea"/>
              </a:rPr>
              <a:t>。</a:t>
            </a:r>
            <a:endParaRPr lang="zh-CN" altLang="en-US" sz="1600" kern="0" spc="100" dirty="0" smtClean="0">
              <a:solidFill>
                <a:schemeClr val="tx1"/>
              </a:solidFill>
              <a:latin typeface="微软雅黑" panose="020B0503020204020204" pitchFamily="34" charset="-122"/>
              <a:ea typeface="微软雅黑" panose="020B0503020204020204" pitchFamily="34" charset="-122"/>
              <a:sym typeface="+mn-ea"/>
            </a:endParaRPr>
          </a:p>
        </p:txBody>
      </p:sp>
      <p:grpSp>
        <p:nvGrpSpPr>
          <p:cNvPr id="2" name="组合 1"/>
          <p:cNvGrpSpPr/>
          <p:nvPr/>
        </p:nvGrpSpPr>
        <p:grpSpPr>
          <a:xfrm rot="0">
            <a:off x="8404860" y="4794885"/>
            <a:ext cx="3382645" cy="512445"/>
            <a:chOff x="13353" y="7399"/>
            <a:chExt cx="5327" cy="807"/>
          </a:xfrm>
        </p:grpSpPr>
        <p:sp>
          <p:nvSpPr>
            <p:cNvPr id="28" name="矩形 27"/>
            <p:cNvSpPr/>
            <p:nvPr/>
          </p:nvSpPr>
          <p:spPr>
            <a:xfrm>
              <a:off x="16280" y="7399"/>
              <a:ext cx="2400" cy="807"/>
            </a:xfrm>
            <a:prstGeom prst="rect">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p>
          </p:txBody>
        </p:sp>
        <p:sp>
          <p:nvSpPr>
            <p:cNvPr id="29" name="文本框 28"/>
            <p:cNvSpPr txBox="1"/>
            <p:nvPr/>
          </p:nvSpPr>
          <p:spPr>
            <a:xfrm>
              <a:off x="13353" y="7545"/>
              <a:ext cx="5327" cy="537"/>
            </a:xfrm>
            <a:prstGeom prst="rect">
              <a:avLst/>
            </a:prstGeom>
            <a:noFill/>
          </p:spPr>
          <p:txBody>
            <a:bodyPr wrap="square" lIns="95280" tIns="47640" rIns="95280" bIns="47640" rtlCol="0">
              <a:spAutoFit/>
            </a:bodyPr>
            <a:lstStyle/>
            <a:p>
              <a:pPr algn="r"/>
              <a:r>
                <a:rPr lang="zh-CN" altLang="en-US" sz="1600" b="1" dirty="0">
                  <a:solidFill>
                    <a:schemeClr val="bg1">
                      <a:lumMod val="95000"/>
                    </a:schemeClr>
                  </a:solidFill>
                  <a:uFillTx/>
                  <a:latin typeface="微软雅黑" panose="020B0503020204020204" pitchFamily="34" charset="-122"/>
                  <a:ea typeface="微软雅黑" panose="020B0503020204020204" pitchFamily="34" charset="-122"/>
                </a:rPr>
                <a:t>湖南省衡阳市</a:t>
              </a:r>
              <a:endParaRPr lang="zh-CN" altLang="en-US" sz="1600" b="1" dirty="0">
                <a:solidFill>
                  <a:schemeClr val="bg1">
                    <a:lumMod val="95000"/>
                  </a:schemeClr>
                </a:solidFill>
                <a:uFillTx/>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ox(in)">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799273" y="433070"/>
            <a:ext cx="920750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特变电工湖南艾特新能源科技有限公司</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9" name="直接连接符 8"/>
          <p:cNvCxnSpPr/>
          <p:nvPr/>
        </p:nvCxnSpPr>
        <p:spPr>
          <a:xfrm>
            <a:off x="2643505" y="1091565"/>
            <a:ext cx="750570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0" name="文本框 16"/>
          <p:cNvSpPr txBox="1"/>
          <p:nvPr/>
        </p:nvSpPr>
        <p:spPr>
          <a:xfrm>
            <a:off x="1971040" y="1180465"/>
            <a:ext cx="8863965" cy="310515"/>
          </a:xfrm>
          <a:prstGeom prst="rect">
            <a:avLst/>
          </a:prstGeom>
          <a:noFill/>
        </p:spPr>
        <p:txBody>
          <a:bodyPr wrap="square" lIns="95280" tIns="47640" rIns="95280" bIns="47640" rtlCol="0">
            <a:spAutoFit/>
          </a:bodyPr>
          <a:lstStyle/>
          <a:p>
            <a:pPr algn="ctr"/>
            <a:r>
              <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TE BIAN DIAN GONG HU NAN AI TE XIN NENG YUAN KE JI YOU XIAN GONG SI</a:t>
            </a:r>
            <a:endPar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sp>
        <p:nvSpPr>
          <p:cNvPr id="11" name="TextBox 10"/>
          <p:cNvSpPr txBox="1"/>
          <p:nvPr/>
        </p:nvSpPr>
        <p:spPr>
          <a:xfrm>
            <a:off x="6645275" y="1887855"/>
            <a:ext cx="4046220" cy="3554819"/>
          </a:xfrm>
          <a:prstGeom prst="rect">
            <a:avLst/>
          </a:prstGeom>
          <a:noFill/>
        </p:spPr>
        <p:txBody>
          <a:bodyPr wrap="square" rtlCol="0">
            <a:spAutoFit/>
          </a:bodyPr>
          <a:lstStyle/>
          <a:p>
            <a:pPr algn="just" fontAlgn="auto">
              <a:lnSpc>
                <a:spcPct val="150000"/>
              </a:lnSpc>
            </a:pPr>
            <a:r>
              <a:rPr lang="zh-CN" altLang="en-US" sz="1600" spc="100" dirty="0" smtClean="0">
                <a:latin typeface="微软雅黑" panose="020B0503020204020204" pitchFamily="34" charset="-122"/>
                <a:ea typeface="微软雅黑" panose="020B0503020204020204" pitchFamily="34" charset="-122"/>
                <a:sym typeface="+mn-ea"/>
              </a:rPr>
              <a:t>借助</a:t>
            </a:r>
            <a:r>
              <a:rPr lang="zh-CN" altLang="en-US" sz="1600" spc="100" dirty="0" smtClean="0">
                <a:latin typeface="微软雅黑" panose="020B0503020204020204" pitchFamily="34" charset="-122"/>
                <a:ea typeface="微软雅黑" panose="020B0503020204020204" pitchFamily="34" charset="-122"/>
                <a:sym typeface="+mn-ea"/>
              </a:rPr>
              <a:t>特变电工南方输变电产业集团在输变电系统集成能力、技术能力、投资能力和管理经验等方面的优势</a:t>
            </a:r>
            <a:r>
              <a:rPr lang="zh-CN" altLang="en-US" sz="1600" spc="100" dirty="0" smtClean="0">
                <a:latin typeface="微软雅黑" panose="020B0503020204020204" pitchFamily="34" charset="-122"/>
                <a:ea typeface="微软雅黑" panose="020B0503020204020204" pitchFamily="34" charset="-122"/>
                <a:sym typeface="+mn-ea"/>
              </a:rPr>
              <a:t>，专业从事</a:t>
            </a:r>
            <a:r>
              <a:rPr lang="zh-CN" altLang="en-US" sz="1900" b="1" spc="100" dirty="0" smtClean="0">
                <a:solidFill>
                  <a:srgbClr val="1643E6"/>
                </a:solidFill>
                <a:latin typeface="微软雅黑" panose="020B0503020204020204" pitchFamily="34" charset="-122"/>
                <a:ea typeface="微软雅黑" panose="020B0503020204020204" pitchFamily="34" charset="-122"/>
                <a:sym typeface="+mn-ea"/>
              </a:rPr>
              <a:t>充电站投资、建设和运营</a:t>
            </a:r>
            <a:r>
              <a:rPr lang="zh-CN" altLang="en-US" sz="1600" spc="100" dirty="0" smtClean="0">
                <a:latin typeface="微软雅黑" panose="020B0503020204020204" pitchFamily="34" charset="-122"/>
                <a:ea typeface="微软雅黑" panose="020B0503020204020204" pitchFamily="34" charset="-122"/>
                <a:sym typeface="+mn-ea"/>
              </a:rPr>
              <a:t>；新能源汽车充电桩研发、生产和销售；新能源汽车充电服务；新能源汽车充电信息化平台开发与建设；售电业务；新能源汽车配件销售；新能源汽车销售、租赁、维修等</a:t>
            </a:r>
            <a:r>
              <a:rPr lang="zh-CN" altLang="en-US" sz="1600" spc="100" dirty="0" smtClean="0">
                <a:latin typeface="微软雅黑" panose="020B0503020204020204" pitchFamily="34" charset="-122"/>
                <a:ea typeface="微软雅黑" panose="020B0503020204020204" pitchFamily="34" charset="-122"/>
                <a:sym typeface="+mn-ea"/>
              </a:rPr>
              <a:t>。</a:t>
            </a:r>
            <a:endParaRPr lang="zh-CN" altLang="en-US" sz="1600" spc="100" dirty="0" smtClean="0">
              <a:solidFill>
                <a:schemeClr val="tx1"/>
              </a:solidFill>
              <a:latin typeface="微软雅黑" panose="020B0503020204020204" pitchFamily="34" charset="-122"/>
              <a:ea typeface="微软雅黑" panose="020B0503020204020204" pitchFamily="34" charset="-122"/>
              <a:sym typeface="+mn-ea"/>
            </a:endParaRPr>
          </a:p>
        </p:txBody>
      </p:sp>
      <p:pic>
        <p:nvPicPr>
          <p:cNvPr id="2" name="图片 1" descr="1"/>
          <p:cNvPicPr>
            <a:picLocks noChangeAspect="1"/>
          </p:cNvPicPr>
          <p:nvPr>
            <p:custDataLst>
              <p:tags r:id="rId1"/>
            </p:custDataLst>
          </p:nvPr>
        </p:nvPicPr>
        <p:blipFill>
          <a:blip r:embed="rId2"/>
          <a:stretch>
            <a:fillRect/>
          </a:stretch>
        </p:blipFill>
        <p:spPr>
          <a:xfrm>
            <a:off x="1410970" y="1708785"/>
            <a:ext cx="4350385" cy="4350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3"/>
          <p:cNvSpPr txBox="1"/>
          <p:nvPr/>
        </p:nvSpPr>
        <p:spPr>
          <a:xfrm flipH="1">
            <a:off x="9438640" y="1877695"/>
            <a:ext cx="2515235" cy="3826510"/>
          </a:xfrm>
          <a:prstGeom prst="rect">
            <a:avLst/>
          </a:prstGeom>
          <a:noFill/>
        </p:spPr>
        <p:txBody>
          <a:bodyPr wrap="square" lIns="91450" tIns="45725" rIns="91450" bIns="45725" rtlCol="0" anchor="t" anchorCtr="0">
            <a:noAutofit/>
          </a:bodyPr>
          <a:lstStyle/>
          <a:p>
            <a:pPr algn="just">
              <a:lnSpc>
                <a:spcPct val="150000"/>
              </a:lnSpc>
              <a:spcBef>
                <a:spcPts val="0"/>
              </a:spcBef>
              <a:spcAft>
                <a:spcPts val="0"/>
              </a:spcAft>
            </a:pPr>
            <a:r>
              <a:rPr lang="en-US" altLang="zh-CN" sz="1100" kern="1500" spc="100"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sz="1100" kern="1500" spc="100"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积极响应国家“一带一路”倡议，积极践行“走出去”战略，实现 </a:t>
            </a:r>
            <a:r>
              <a:rPr sz="1100" b="1" kern="1500" spc="100" dirty="0" smtClean="0">
                <a:solidFill>
                  <a:srgbClr val="1643E6"/>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“装备中国、装备世界”</a:t>
            </a:r>
            <a:r>
              <a:rPr sz="1100" kern="1500" spc="100"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产业报国梦，将国际化作为公司转型发展的第一战略。</a:t>
            </a:r>
            <a:endParaRPr sz="1100" kern="1500" spc="100"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spcBef>
                <a:spcPts val="0"/>
              </a:spcBef>
              <a:spcAft>
                <a:spcPts val="0"/>
              </a:spcAft>
            </a:pPr>
            <a:r>
              <a:rPr sz="1100" kern="1500" spc="100"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公司先后承担了</a:t>
            </a:r>
            <a:r>
              <a:rPr sz="1100" b="1" kern="1500" spc="100" dirty="0" smtClean="0">
                <a:solidFill>
                  <a:srgbClr val="1643E6"/>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越南、老挝、多哥、尼日利亚、埃及、哈萨克斯坦、巴基斯坦</a:t>
            </a:r>
            <a:r>
              <a:rPr sz="1100" kern="1500" spc="100"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等国家电力基础设施建设，极大地提升了中国输变电企业的国际竞争力和品牌影响力。</a:t>
            </a:r>
            <a:endParaRPr sz="1100" kern="1500" spc="100"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spcBef>
                <a:spcPts val="0"/>
              </a:spcBef>
              <a:spcAft>
                <a:spcPts val="0"/>
              </a:spcAft>
            </a:pPr>
            <a:r>
              <a:rPr sz="1100" kern="1500" spc="100"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近年，成功签约</a:t>
            </a:r>
            <a:r>
              <a:rPr sz="1100" b="1" kern="1500" spc="100" dirty="0" smtClean="0">
                <a:solidFill>
                  <a:srgbClr val="1643E6"/>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多哥、老挝、喀麦隆、乌干达、伊拉克、科特迪瓦、莫桑比克</a:t>
            </a:r>
            <a:r>
              <a:rPr sz="1100" kern="1500" spc="100"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等海外工程成套项目，并签署了涵盖变压器检修、发电厂、太阳能等项目在内的数十亿美元MOU。</a:t>
            </a:r>
            <a:endParaRPr sz="1100" kern="1500" spc="100" dirty="0" smtClean="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descr="公司综合样本世界地图"/>
          <p:cNvPicPr>
            <a:picLocks noChangeAspect="1"/>
          </p:cNvPicPr>
          <p:nvPr/>
        </p:nvPicPr>
        <p:blipFill>
          <a:blip r:embed="rId1" cstate="print"/>
          <a:stretch>
            <a:fillRect/>
          </a:stretch>
        </p:blipFill>
        <p:spPr>
          <a:xfrm>
            <a:off x="636270" y="1877695"/>
            <a:ext cx="8159115" cy="4723130"/>
          </a:xfrm>
          <a:prstGeom prst="rect">
            <a:avLst/>
          </a:prstGeom>
        </p:spPr>
      </p:pic>
      <p:sp>
        <p:nvSpPr>
          <p:cNvPr id="5" name="文本框 4"/>
          <p:cNvSpPr txBox="1"/>
          <p:nvPr/>
        </p:nvSpPr>
        <p:spPr>
          <a:xfrm>
            <a:off x="3588703" y="680720"/>
            <a:ext cx="5220335"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衡变国际业务世界分布图</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4" name="直接连接符 3"/>
          <p:cNvCxnSpPr/>
          <p:nvPr/>
        </p:nvCxnSpPr>
        <p:spPr>
          <a:xfrm>
            <a:off x="3769995" y="1339215"/>
            <a:ext cx="485775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34" name="文本框 16"/>
          <p:cNvSpPr txBox="1"/>
          <p:nvPr/>
        </p:nvSpPr>
        <p:spPr>
          <a:xfrm>
            <a:off x="3056890" y="1428115"/>
            <a:ext cx="6283960" cy="310515"/>
          </a:xfrm>
          <a:prstGeom prst="rect">
            <a:avLst/>
          </a:prstGeom>
          <a:noFill/>
        </p:spPr>
        <p:txBody>
          <a:bodyPr wrap="square" lIns="95280" tIns="47640" rIns="95280" bIns="47640" rtlCol="0">
            <a:spAutoFit/>
          </a:bodyPr>
          <a:lstStyle/>
          <a:p>
            <a:pPr algn="ctr"/>
            <a:r>
              <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HENG BIAN GUO JI YE WU SHI JIE FEN BU TU</a:t>
            </a:r>
            <a:endPar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cxnSp>
        <p:nvCxnSpPr>
          <p:cNvPr id="9" name="直接连接符 8"/>
          <p:cNvCxnSpPr/>
          <p:nvPr/>
        </p:nvCxnSpPr>
        <p:spPr>
          <a:xfrm>
            <a:off x="9130665" y="2248535"/>
            <a:ext cx="0" cy="3333750"/>
          </a:xfrm>
          <a:prstGeom prst="line">
            <a:avLst/>
          </a:prstGeom>
          <a:ln w="12700" cmpd="sng">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Effect transition="in" filter="fade">
                                      <p:cBhvr>
                                        <p:cTn id="13" dur="1000"/>
                                        <p:tgtEl>
                                          <p:spTgt spid="4"/>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34"/>
                                        </p:tgtEl>
                                        <p:attrNameLst>
                                          <p:attrName>style.visibility</p:attrName>
                                        </p:attrNameLst>
                                      </p:cBhvr>
                                      <p:to>
                                        <p:strVal val="visible"/>
                                      </p:to>
                                    </p:set>
                                    <p:anim calcmode="lin" valueType="num">
                                      <p:cBhvr>
                                        <p:cTn id="16" dur="1000" fill="hold"/>
                                        <p:tgtEl>
                                          <p:spTgt spid="34"/>
                                        </p:tgtEl>
                                        <p:attrNameLst>
                                          <p:attrName>ppt_w</p:attrName>
                                        </p:attrNameLst>
                                      </p:cBhvr>
                                      <p:tavLst>
                                        <p:tav tm="0">
                                          <p:val>
                                            <p:fltVal val="0"/>
                                          </p:val>
                                        </p:tav>
                                        <p:tav tm="100000">
                                          <p:val>
                                            <p:strVal val="#ppt_w"/>
                                          </p:val>
                                        </p:tav>
                                      </p:tavLst>
                                    </p:anim>
                                    <p:anim calcmode="lin" valueType="num">
                                      <p:cBhvr>
                                        <p:cTn id="17" dur="1000" fill="hold"/>
                                        <p:tgtEl>
                                          <p:spTgt spid="34"/>
                                        </p:tgtEl>
                                        <p:attrNameLst>
                                          <p:attrName>ppt_h</p:attrName>
                                        </p:attrNameLst>
                                      </p:cBhvr>
                                      <p:tavLst>
                                        <p:tav tm="0">
                                          <p:val>
                                            <p:fltVal val="0"/>
                                          </p:val>
                                        </p:tav>
                                        <p:tav tm="100000">
                                          <p:val>
                                            <p:strVal val="#ppt_h"/>
                                          </p:val>
                                        </p:tav>
                                      </p:tavLst>
                                    </p:anim>
                                    <p:animEffect transition="in" filter="fade">
                                      <p:cBhvr>
                                        <p:cTn id="18" dur="1000"/>
                                        <p:tgtEl>
                                          <p:spTgt spid="34"/>
                                        </p:tgtEl>
                                      </p:cBhvr>
                                    </p:animEffect>
                                  </p:childTnLst>
                                </p:cTn>
                              </p:par>
                              <p:par>
                                <p:cTn id="19" presetID="47" presetClass="entr" presetSubtype="0" fill="hold" nodeType="withEffect">
                                  <p:stCondLst>
                                    <p:cond delay="0"/>
                                  </p:stCondLst>
                                  <p:childTnLst>
                                    <p:set>
                                      <p:cBhvr>
                                        <p:cTn id="20" dur="500"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3" presetClass="entr" presetSubtype="1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000" fill="hold">
                                          <p:stCondLst>
                                            <p:cond delay="0"/>
                                          </p:stCondLst>
                                        </p:cTn>
                                        <p:tgtEl>
                                          <p:spTgt spid="41"/>
                                        </p:tgtEl>
                                        <p:attrNameLst>
                                          <p:attrName>style.visibility</p:attrName>
                                        </p:attrNameLst>
                                      </p:cBhvr>
                                      <p:to>
                                        <p:strVal val="visible"/>
                                      </p:to>
                                    </p:set>
                                    <p:anim calcmode="lin" valueType="num">
                                      <p:cBhvr>
                                        <p:cTn id="31" dur="1000" fill="hold"/>
                                        <p:tgtEl>
                                          <p:spTgt spid="41"/>
                                        </p:tgtEl>
                                        <p:attrNameLst>
                                          <p:attrName>ppt_w</p:attrName>
                                        </p:attrNameLst>
                                      </p:cBhvr>
                                      <p:tavLst>
                                        <p:tav tm="0">
                                          <p:val>
                                            <p:fltVal val="0"/>
                                          </p:val>
                                        </p:tav>
                                        <p:tav tm="100000">
                                          <p:val>
                                            <p:strVal val="#ppt_w"/>
                                          </p:val>
                                        </p:tav>
                                      </p:tavLst>
                                    </p:anim>
                                    <p:anim calcmode="lin" valueType="num">
                                      <p:cBhvr>
                                        <p:cTn id="32" dur="1000" fill="hold"/>
                                        <p:tgtEl>
                                          <p:spTgt spid="41"/>
                                        </p:tgtEl>
                                        <p:attrNameLst>
                                          <p:attrName>ppt_h</p:attrName>
                                        </p:attrNameLst>
                                      </p:cBhvr>
                                      <p:tavLst>
                                        <p:tav tm="0">
                                          <p:val>
                                            <p:fltVal val="0"/>
                                          </p:val>
                                        </p:tav>
                                        <p:tav tm="100000">
                                          <p:val>
                                            <p:strVal val="#ppt_h"/>
                                          </p:val>
                                        </p:tav>
                                      </p:tavLst>
                                    </p:anim>
                                    <p:animEffect transition="in" filter="fade">
                                      <p:cBhvr>
                                        <p:cTn id="33"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 grpId="0"/>
      <p:bldP spid="3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210945" y="7451725"/>
            <a:ext cx="10756900" cy="4499610"/>
            <a:chOff x="2621" y="2495"/>
            <a:chExt cx="16940" cy="7086"/>
          </a:xfrm>
        </p:grpSpPr>
        <p:sp>
          <p:nvSpPr>
            <p:cNvPr id="17" name="矩形 5"/>
            <p:cNvSpPr>
              <a:spLocks noChangeArrowheads="1"/>
            </p:cNvSpPr>
            <p:nvPr/>
          </p:nvSpPr>
          <p:spPr bwMode="auto">
            <a:xfrm>
              <a:off x="13205" y="3057"/>
              <a:ext cx="6356" cy="6016"/>
            </a:xfrm>
            <a:prstGeom prst="roundRect">
              <a:avLst/>
            </a:prstGeom>
            <a:noFill/>
            <a:ln w="31750" cmpd="sng">
              <a:noFill/>
              <a:miter lim="800000"/>
            </a:ln>
            <a:effectLst>
              <a:outerShdw sx="102000" sy="102000" algn="ctr" rotWithShape="0">
                <a:srgbClr val="000000">
                  <a:alpha val="18999"/>
                </a:srgbClr>
              </a:outerShdw>
            </a:effectLst>
            <a:extLst>
              <a:ext uri="{909E8E84-426E-40DD-AFC4-6F175D3DCCD1}">
                <a14:hiddenFill xmlns:a14="http://schemas.microsoft.com/office/drawing/2010/main">
                  <a:solidFill>
                    <a:schemeClr val="accent3">
                      <a:lumMod val="85000"/>
                      <a:alpha val="48000"/>
                    </a:schemeClr>
                  </a:solidFill>
                </a14:hiddenFill>
              </a:ext>
            </a:extLst>
          </p:spPr>
          <p:txBody>
            <a:bodyPr lIns="68580" tIns="34290" rIns="68580" bIns="34290" anchor="ctr"/>
            <a:lstStyle/>
            <a:p>
              <a:pPr algn="just" eaLnBrk="1" latinLnBrk="0" hangingPunct="1">
                <a:lnSpc>
                  <a:spcPct val="150000"/>
                </a:lnSpc>
                <a:defRPr/>
              </a:pPr>
              <a:r>
                <a:rPr 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2019</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年</a:t>
              </a:r>
              <a:r>
                <a:rPr sz="20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11</a:t>
              </a:r>
              <a:r>
                <a:rPr sz="18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月25日，在湖南省副省长何报翔、商务厅、银行及中信保的共同见证下，衡变公司与科特迪瓦手工业部正式签署“科特迪瓦手工业园建设项目”商务合同，合同金额达5.79亿欧元，约合人民币44.8亿元</a:t>
              </a:r>
              <a:r>
                <a:rPr lang="zh-CN" sz="18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sz="18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8" name="图片 17" descr="H:\正在做的单子\2020.8.7特变电宣传册+ppt+折页\1-ppt\PPT修改\国际项目签约\⑦11月25日，在湖南省副省长何报翔、商务厅、银行及中信保的共同见证下，衡变公司与科特迪瓦手工业部正式签署“科特迪瓦手工业园建设项目”商务合同，合同金额达5.79亿欧元，约合人民币44.8亿元.jpg⑦11月25日，在湖南省副省长何报翔、商务厅、银行及中信保的共同见证下，衡变公司与科特迪瓦手工业部正式签署“科特迪瓦手工业园建设项目”商务合同，合同金额达5.79亿欧元，约合人民币44.8亿元"/>
            <p:cNvPicPr>
              <a:picLocks noChangeAspect="1"/>
            </p:cNvPicPr>
            <p:nvPr/>
          </p:nvPicPr>
          <p:blipFill>
            <a:blip r:embed="rId1" cstate="print"/>
            <a:srcRect/>
            <a:stretch>
              <a:fillRect/>
            </a:stretch>
          </p:blipFill>
          <p:spPr>
            <a:xfrm>
              <a:off x="2621" y="2495"/>
              <a:ext cx="9919" cy="7086"/>
            </a:xfrm>
            <a:prstGeom prst="rect">
              <a:avLst/>
            </a:prstGeom>
            <a:effectLst>
              <a:reflection blurRad="6350" stA="52000" endA="300" endPos="35000" dir="5400000" sy="-100000" algn="bl" rotWithShape="0"/>
              <a:softEdge rad="63500"/>
            </a:effectLst>
          </p:spPr>
        </p:pic>
      </p:grpSp>
      <p:grpSp>
        <p:nvGrpSpPr>
          <p:cNvPr id="11" name="组合 10"/>
          <p:cNvGrpSpPr/>
          <p:nvPr/>
        </p:nvGrpSpPr>
        <p:grpSpPr>
          <a:xfrm>
            <a:off x="1491615" y="7433945"/>
            <a:ext cx="10226675" cy="4500245"/>
            <a:chOff x="2621" y="2494"/>
            <a:chExt cx="16105" cy="7087"/>
          </a:xfrm>
        </p:grpSpPr>
        <p:sp>
          <p:nvSpPr>
            <p:cNvPr id="13" name="矩形 5"/>
            <p:cNvSpPr>
              <a:spLocks noChangeArrowheads="1"/>
            </p:cNvSpPr>
            <p:nvPr/>
          </p:nvSpPr>
          <p:spPr bwMode="auto">
            <a:xfrm>
              <a:off x="13205" y="3057"/>
              <a:ext cx="5521" cy="6016"/>
            </a:xfrm>
            <a:prstGeom prst="roundRect">
              <a:avLst/>
            </a:prstGeom>
            <a:noFill/>
            <a:ln w="31750" cmpd="sng">
              <a:noFill/>
              <a:miter lim="800000"/>
            </a:ln>
            <a:effectLst>
              <a:outerShdw sx="102000" sy="102000" algn="ctr" rotWithShape="0">
                <a:srgbClr val="000000">
                  <a:alpha val="18999"/>
                </a:srgbClr>
              </a:outerShdw>
            </a:effectLst>
            <a:extLst>
              <a:ext uri="{909E8E84-426E-40DD-AFC4-6F175D3DCCD1}">
                <a14:hiddenFill xmlns:a14="http://schemas.microsoft.com/office/drawing/2010/main">
                  <a:solidFill>
                    <a:schemeClr val="accent3">
                      <a:lumMod val="85000"/>
                      <a:alpha val="48000"/>
                    </a:schemeClr>
                  </a:solidFill>
                </a14:hiddenFill>
              </a:ext>
            </a:extLst>
          </p:spPr>
          <p:txBody>
            <a:bodyPr lIns="68580" tIns="34290" rIns="68580" bIns="34290" anchor="ctr"/>
            <a:lstStyle/>
            <a:p>
              <a:pPr algn="just" eaLnBrk="1" latinLnBrk="0" hangingPunct="1">
                <a:lnSpc>
                  <a:spcPct val="150000"/>
                </a:lnSpc>
                <a:defRPr/>
              </a:pPr>
              <a:r>
                <a:rPr lang="en-US" sz="18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2019</a:t>
              </a:r>
              <a:r>
                <a:rPr lang="zh-CN" altLang="en-US" sz="18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年</a:t>
              </a:r>
              <a:r>
                <a:rPr sz="18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8月16日，衡变公司党委书记、总经理种衍民受邀在科特迪瓦政府金融大厦参加签约仪式，与仓管署署长正式签署EPC+F商务合同，签约金额达2.4亿欧元，约合人民币18.8亿元</a:t>
              </a:r>
              <a:r>
                <a:rPr lang="zh-CN" sz="18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sz="18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4" name="图片 13" descr="H:\正在做的单子\2020.8.7特变电宣传册+ppt+折页\1-ppt\PPT修改\国际项目签约\⑤8月16日，衡变公司党委书记、总经理种衍民受邀在科特迪瓦政府金融大厦参加签约仪式，与仓管署署长正式签署EPC+F商务合同，签约金额达2.4亿欧元，约合人民币18.8亿元.jpg⑤8月16日，衡变公司党委书记、总经理种衍民受邀在科特迪瓦政府金融大厦参加签约仪式，与仓管署署长正式签署EPC+F商务合同，签约金额达2.4亿欧元，约合人民币18.8亿元"/>
            <p:cNvPicPr>
              <a:picLocks noChangeAspect="1"/>
            </p:cNvPicPr>
            <p:nvPr/>
          </p:nvPicPr>
          <p:blipFill>
            <a:blip r:embed="rId2" cstate="print"/>
            <a:srcRect/>
            <a:stretch>
              <a:fillRect/>
            </a:stretch>
          </p:blipFill>
          <p:spPr>
            <a:xfrm>
              <a:off x="2621" y="2494"/>
              <a:ext cx="9919" cy="7087"/>
            </a:xfrm>
            <a:prstGeom prst="rect">
              <a:avLst/>
            </a:prstGeom>
            <a:effectLst>
              <a:reflection blurRad="6350" stA="52000" endA="300" endPos="35000" dir="5400000" sy="-100000" algn="bl" rotWithShape="0"/>
              <a:softEdge rad="63500"/>
            </a:effectLst>
          </p:spPr>
        </p:pic>
      </p:grpSp>
      <p:grpSp>
        <p:nvGrpSpPr>
          <p:cNvPr id="19" name="组合 18"/>
          <p:cNvGrpSpPr/>
          <p:nvPr/>
        </p:nvGrpSpPr>
        <p:grpSpPr>
          <a:xfrm>
            <a:off x="1504950" y="7335520"/>
            <a:ext cx="8985885" cy="4277360"/>
            <a:chOff x="2621" y="2670"/>
            <a:chExt cx="14151" cy="6736"/>
          </a:xfrm>
        </p:grpSpPr>
        <p:sp>
          <p:nvSpPr>
            <p:cNvPr id="20" name="矩形 5"/>
            <p:cNvSpPr>
              <a:spLocks noChangeArrowheads="1"/>
            </p:cNvSpPr>
            <p:nvPr/>
          </p:nvSpPr>
          <p:spPr bwMode="auto">
            <a:xfrm>
              <a:off x="13205" y="3057"/>
              <a:ext cx="3567" cy="6016"/>
            </a:xfrm>
            <a:prstGeom prst="roundRect">
              <a:avLst/>
            </a:prstGeom>
            <a:noFill/>
            <a:ln w="31750" cmpd="sng">
              <a:noFill/>
              <a:miter lim="800000"/>
            </a:ln>
            <a:effectLst>
              <a:outerShdw sx="102000" sy="102000" algn="ctr" rotWithShape="0">
                <a:srgbClr val="000000">
                  <a:alpha val="18999"/>
                </a:srgbClr>
              </a:outerShdw>
            </a:effectLst>
            <a:extLst>
              <a:ext uri="{909E8E84-426E-40DD-AFC4-6F175D3DCCD1}">
                <a14:hiddenFill xmlns:a14="http://schemas.microsoft.com/office/drawing/2010/main">
                  <a:solidFill>
                    <a:schemeClr val="accent3">
                      <a:lumMod val="85000"/>
                      <a:alpha val="48000"/>
                    </a:schemeClr>
                  </a:solidFill>
                </a14:hiddenFill>
              </a:ext>
            </a:extLst>
          </p:spPr>
          <p:txBody>
            <a:bodyPr lIns="68580" tIns="34290" rIns="68580" bIns="34290" anchor="ctr"/>
            <a:lstStyle/>
            <a:p>
              <a:pPr algn="just" eaLnBrk="1" latinLnBrk="0" hangingPunct="1">
                <a:lnSpc>
                  <a:spcPct val="100000"/>
                </a:lnSpc>
                <a:defRPr/>
              </a:pPr>
              <a:r>
                <a:rPr lang="en-US" altLang="zh-CN" sz="2000" dirty="0">
                  <a:solidFill>
                    <a:schemeClr val="tx1"/>
                  </a:solidFill>
                  <a:latin typeface="微软雅黑" panose="020B0503020204020204" pitchFamily="34" charset="-122"/>
                  <a:ea typeface="微软雅黑" panose="020B0503020204020204" pitchFamily="34" charset="-122"/>
                  <a:sym typeface="+mn-ea"/>
                </a:rPr>
                <a:t>2016</a:t>
              </a:r>
              <a:r>
                <a:rPr lang="zh-CN" altLang="en-US" sz="2000" dirty="0">
                  <a:solidFill>
                    <a:schemeClr val="tx1"/>
                  </a:solidFill>
                  <a:latin typeface="微软雅黑" panose="020B0503020204020204" pitchFamily="34" charset="-122"/>
                  <a:ea typeface="微软雅黑" panose="020B0503020204020204" pitchFamily="34" charset="-122"/>
                  <a:sym typeface="+mn-ea"/>
                </a:rPr>
                <a:t>年</a:t>
              </a:r>
              <a:r>
                <a:rPr lang="en-US" altLang="zh-CN" sz="2000" dirty="0">
                  <a:solidFill>
                    <a:schemeClr val="tx1"/>
                  </a:solidFill>
                  <a:latin typeface="微软雅黑" panose="020B0503020204020204" pitchFamily="34" charset="-122"/>
                  <a:ea typeface="微软雅黑" panose="020B0503020204020204" pitchFamily="34" charset="-122"/>
                  <a:sym typeface="+mn-ea"/>
                </a:rPr>
                <a:t>1</a:t>
              </a:r>
              <a:r>
                <a:rPr lang="zh-CN" altLang="en-US" sz="2000" dirty="0">
                  <a:solidFill>
                    <a:schemeClr val="tx1"/>
                  </a:solidFill>
                  <a:latin typeface="微软雅黑" panose="020B0503020204020204" pitchFamily="34" charset="-122"/>
                  <a:ea typeface="微软雅黑" panose="020B0503020204020204" pitchFamily="34" charset="-122"/>
                  <a:sym typeface="+mn-ea"/>
                </a:rPr>
                <a:t>月</a:t>
              </a:r>
              <a:r>
                <a:rPr lang="en-US" altLang="zh-CN" sz="2000" dirty="0">
                  <a:solidFill>
                    <a:schemeClr val="tx1"/>
                  </a:solidFill>
                  <a:latin typeface="微软雅黑" panose="020B0503020204020204" pitchFamily="34" charset="-122"/>
                  <a:ea typeface="微软雅黑" panose="020B0503020204020204" pitchFamily="34" charset="-122"/>
                  <a:sym typeface="+mn-ea"/>
                </a:rPr>
                <a:t>29</a:t>
              </a:r>
              <a:r>
                <a:rPr lang="zh-CN" altLang="en-US" sz="2000" dirty="0">
                  <a:solidFill>
                    <a:schemeClr val="tx1"/>
                  </a:solidFill>
                  <a:latin typeface="微软雅黑" panose="020B0503020204020204" pitchFamily="34" charset="-122"/>
                  <a:ea typeface="微软雅黑" panose="020B0503020204020204" pitchFamily="34" charset="-122"/>
                  <a:sym typeface="+mn-ea"/>
                </a:rPr>
                <a:t>日，</a:t>
              </a:r>
              <a:r>
                <a:rPr lang="zh-CN" altLang="en-US" sz="2000" dirty="0">
                  <a:solidFill>
                    <a:schemeClr val="tx1"/>
                  </a:solidFill>
                  <a:latin typeface="微软雅黑" panose="020B0503020204020204" pitchFamily="34" charset="-122"/>
                  <a:ea typeface="微软雅黑" panose="020B0503020204020204" pitchFamily="34" charset="-122"/>
                  <a:sym typeface="+mn-ea"/>
                </a:rPr>
                <a:t>公司与老挝电力公司成功签约老挝万象</a:t>
              </a:r>
              <a:r>
                <a:rPr lang="en-US" altLang="zh-CN" sz="2000" dirty="0">
                  <a:solidFill>
                    <a:schemeClr val="tx1"/>
                  </a:solidFill>
                  <a:latin typeface="微软雅黑" panose="020B0503020204020204" pitchFamily="34" charset="-122"/>
                  <a:ea typeface="微软雅黑" panose="020B0503020204020204" pitchFamily="34" charset="-122"/>
                  <a:sym typeface="+mn-ea"/>
                </a:rPr>
                <a:t>115KV</a:t>
              </a:r>
              <a:r>
                <a:rPr lang="zh-CN" altLang="en-US" sz="2000" dirty="0">
                  <a:solidFill>
                    <a:schemeClr val="tx1"/>
                  </a:solidFill>
                  <a:latin typeface="微软雅黑" panose="020B0503020204020204" pitchFamily="34" charset="-122"/>
                  <a:ea typeface="微软雅黑" panose="020B0503020204020204" pitchFamily="34" charset="-122"/>
                  <a:sym typeface="+mn-ea"/>
                </a:rPr>
                <a:t>输变电项目。</a:t>
              </a:r>
              <a:endParaRPr lang="zh-CN" altLang="en-US"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1" name="图片 20" descr="H:\正在做的单子\2020.8.7特变电宣传册+ppt+折页\1-ppt\PPT修改\国际项目签约\老挝成套项目.jpg老挝成套项目"/>
            <p:cNvPicPr>
              <a:picLocks noChangeAspect="1"/>
            </p:cNvPicPr>
            <p:nvPr/>
          </p:nvPicPr>
          <p:blipFill>
            <a:blip r:embed="rId3" cstate="print"/>
            <a:srcRect/>
            <a:stretch>
              <a:fillRect/>
            </a:stretch>
          </p:blipFill>
          <p:spPr>
            <a:xfrm>
              <a:off x="2621" y="2670"/>
              <a:ext cx="9919" cy="6736"/>
            </a:xfrm>
            <a:prstGeom prst="rect">
              <a:avLst/>
            </a:prstGeom>
            <a:effectLst>
              <a:reflection blurRad="6350" stA="52000" endA="300" endPos="35000" dir="5400000" sy="-100000" algn="bl" rotWithShape="0"/>
              <a:softEdge rad="63500"/>
            </a:effectLst>
          </p:spPr>
        </p:pic>
      </p:grpSp>
      <p:sp>
        <p:nvSpPr>
          <p:cNvPr id="2" name="文本框 1"/>
          <p:cNvSpPr txBox="1"/>
          <p:nvPr/>
        </p:nvSpPr>
        <p:spPr>
          <a:xfrm>
            <a:off x="3921443" y="369570"/>
            <a:ext cx="453517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国际</a:t>
            </a:r>
            <a:r>
              <a:rPr lang="zh-CN" altLang="en-US"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工程</a:t>
            </a: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项目</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8" name="直接连接符 7"/>
          <p:cNvCxnSpPr/>
          <p:nvPr/>
        </p:nvCxnSpPr>
        <p:spPr>
          <a:xfrm>
            <a:off x="4868545" y="1028065"/>
            <a:ext cx="2640965"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3" name="文本框 16"/>
          <p:cNvSpPr txBox="1"/>
          <p:nvPr/>
        </p:nvSpPr>
        <p:spPr>
          <a:xfrm>
            <a:off x="4540250" y="1116965"/>
            <a:ext cx="3297555" cy="310515"/>
          </a:xfrm>
          <a:prstGeom prst="rect">
            <a:avLst/>
          </a:prstGeom>
          <a:noFill/>
        </p:spPr>
        <p:txBody>
          <a:bodyPr wrap="square" lIns="95280" tIns="47640" rIns="95280" bIns="47640" rtlCol="0">
            <a:spAutoFit/>
          </a:bodyPr>
          <a:lstStyle/>
          <a:p>
            <a:pPr algn="ctr"/>
            <a:r>
              <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GUO JI XIANG MU QIAN YUE</a:t>
            </a:r>
            <a:endPar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grpSp>
        <p:nvGrpSpPr>
          <p:cNvPr id="5" name="组合 4"/>
          <p:cNvGrpSpPr/>
          <p:nvPr/>
        </p:nvGrpSpPr>
        <p:grpSpPr>
          <a:xfrm>
            <a:off x="1443355" y="1583690"/>
            <a:ext cx="9857740" cy="4499610"/>
            <a:chOff x="2273" y="2494"/>
            <a:chExt cx="15524" cy="7086"/>
          </a:xfrm>
        </p:grpSpPr>
        <p:sp>
          <p:nvSpPr>
            <p:cNvPr id="30" name="矩形 5"/>
            <p:cNvSpPr>
              <a:spLocks noChangeArrowheads="1"/>
            </p:cNvSpPr>
            <p:nvPr/>
          </p:nvSpPr>
          <p:spPr bwMode="auto">
            <a:xfrm>
              <a:off x="13205" y="3057"/>
              <a:ext cx="4592" cy="6016"/>
            </a:xfrm>
            <a:prstGeom prst="roundRect">
              <a:avLst/>
            </a:prstGeom>
            <a:noFill/>
            <a:ln w="31750" cmpd="sng">
              <a:noFill/>
              <a:miter lim="800000"/>
            </a:ln>
            <a:effectLst>
              <a:outerShdw sx="102000" sy="102000" algn="ctr" rotWithShape="0">
                <a:srgbClr val="000000">
                  <a:alpha val="18999"/>
                </a:srgbClr>
              </a:outerShdw>
            </a:effectLst>
            <a:extLst>
              <a:ext uri="{909E8E84-426E-40DD-AFC4-6F175D3DCCD1}">
                <a14:hiddenFill xmlns:a14="http://schemas.microsoft.com/office/drawing/2010/main">
                  <a:solidFill>
                    <a:schemeClr val="accent3">
                      <a:lumMod val="85000"/>
                      <a:alpha val="48000"/>
                    </a:schemeClr>
                  </a:solidFill>
                </a14:hiddenFill>
              </a:ext>
            </a:extLst>
          </p:spPr>
          <p:txBody>
            <a:bodyPr lIns="68580" tIns="34290" rIns="68580" bIns="34290" anchor="ctr"/>
            <a:lstStyle/>
            <a:p>
              <a:pPr algn="just" eaLnBrk="1" latinLnBrk="0" hangingPunct="1">
                <a:lnSpc>
                  <a:spcPct val="150000"/>
                </a:lnSpc>
                <a:defRPr/>
              </a:pPr>
              <a:r>
                <a:rPr sz="18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2015年3月26日，在多哥和贝宁两国总统的见证下，公司承建的多哥索科地变电站及输电项目顺利竣工</a:t>
              </a:r>
              <a:r>
                <a:rPr lang="zh-CN" sz="18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sz="18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4" name="图片 3" descr="2015年3月26日，在多哥和贝宁两国总统的见证下，公司承建的多哥索科地变电站及输电项目顺利竣工"/>
            <p:cNvPicPr>
              <a:picLocks noChangeAspect="1"/>
            </p:cNvPicPr>
            <p:nvPr/>
          </p:nvPicPr>
          <p:blipFill>
            <a:blip r:embed="rId4" cstate="print"/>
            <a:stretch>
              <a:fillRect/>
            </a:stretch>
          </p:blipFill>
          <p:spPr>
            <a:xfrm>
              <a:off x="2273" y="2494"/>
              <a:ext cx="10614" cy="7087"/>
            </a:xfrm>
            <a:prstGeom prst="rect">
              <a:avLst/>
            </a:prstGeom>
            <a:effectLst>
              <a:reflection blurRad="6350" stA="52000" endA="300" endPos="35000" dir="5400000" sy="-100000" algn="bl" rotWithShape="0"/>
              <a:softEdge rad="63500"/>
            </a:effectLst>
          </p:spPr>
        </p:pic>
      </p:grpSp>
      <p:grpSp>
        <p:nvGrpSpPr>
          <p:cNvPr id="7" name="组合 6"/>
          <p:cNvGrpSpPr/>
          <p:nvPr/>
        </p:nvGrpSpPr>
        <p:grpSpPr>
          <a:xfrm>
            <a:off x="1548765" y="7537450"/>
            <a:ext cx="9815830" cy="4500245"/>
            <a:chOff x="2339" y="2494"/>
            <a:chExt cx="15458" cy="7087"/>
          </a:xfrm>
        </p:grpSpPr>
        <p:sp>
          <p:nvSpPr>
            <p:cNvPr id="9" name="矩形 5"/>
            <p:cNvSpPr>
              <a:spLocks noChangeArrowheads="1"/>
            </p:cNvSpPr>
            <p:nvPr/>
          </p:nvSpPr>
          <p:spPr bwMode="auto">
            <a:xfrm>
              <a:off x="13205" y="3057"/>
              <a:ext cx="4592" cy="6016"/>
            </a:xfrm>
            <a:prstGeom prst="roundRect">
              <a:avLst/>
            </a:prstGeom>
            <a:noFill/>
            <a:ln w="31750" cmpd="sng">
              <a:noFill/>
              <a:miter lim="800000"/>
            </a:ln>
            <a:effectLst>
              <a:outerShdw sx="102000" sy="102000" algn="ctr" rotWithShape="0">
                <a:srgbClr val="000000">
                  <a:alpha val="18999"/>
                </a:srgbClr>
              </a:outerShdw>
            </a:effectLst>
            <a:extLst>
              <a:ext uri="{909E8E84-426E-40DD-AFC4-6F175D3DCCD1}">
                <a14:hiddenFill xmlns:a14="http://schemas.microsoft.com/office/drawing/2010/main">
                  <a:solidFill>
                    <a:schemeClr val="accent3">
                      <a:lumMod val="85000"/>
                      <a:alpha val="48000"/>
                    </a:schemeClr>
                  </a:solidFill>
                </a14:hiddenFill>
              </a:ext>
            </a:extLst>
          </p:spPr>
          <p:txBody>
            <a:bodyPr lIns="68580" tIns="34290" rIns="68580" bIns="34290" anchor="ctr"/>
            <a:lstStyle/>
            <a:p>
              <a:pPr algn="just" eaLnBrk="1" latinLnBrk="0" hangingPunct="1">
                <a:lnSpc>
                  <a:spcPct val="150000"/>
                </a:lnSpc>
                <a:defRPr/>
              </a:pPr>
              <a:r>
                <a:rPr lang="en-US" sz="18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2017</a:t>
              </a:r>
              <a:r>
                <a:rPr lang="zh-CN" altLang="en-US" sz="18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年</a:t>
              </a:r>
              <a:r>
                <a:rPr sz="18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10月31日，公司与乌干达农村电气化局（REA）成功签署乌干达加速农村电气化满足电力供需平衡工程项目合同</a:t>
              </a:r>
              <a:r>
                <a:rPr lang="zh-CN" sz="18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sz="18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0" name="图片 9" descr="H:\正在做的单子\2020.8.7特变电宣传册+ppt+折页\1-ppt\PPT修改\国际项目签约\④10月31日，公司与乌干达农村电气化局（REA）成功签署乌干达加速农村电气化满足电力供需平衡工程项目合同.JPG④10月31日，公司与乌干达农村电气化局（REA）成功签署乌干达加速农村电气化满足电力供需平衡工程项目合同"/>
            <p:cNvPicPr>
              <a:picLocks noChangeAspect="1"/>
            </p:cNvPicPr>
            <p:nvPr/>
          </p:nvPicPr>
          <p:blipFill>
            <a:blip r:embed="rId5" cstate="print"/>
            <a:srcRect/>
            <a:stretch>
              <a:fillRect/>
            </a:stretch>
          </p:blipFill>
          <p:spPr>
            <a:xfrm>
              <a:off x="2339" y="2494"/>
              <a:ext cx="10483" cy="7087"/>
            </a:xfrm>
            <a:prstGeom prst="rect">
              <a:avLst/>
            </a:prstGeom>
            <a:effectLst>
              <a:reflection blurRad="6350" stA="52000" endA="300" endPos="35000" dir="5400000" sy="-100000" algn="bl" rotWithShape="0"/>
              <a:softEdge rad="63500"/>
            </a:effectLst>
          </p:spPr>
        </p:pic>
      </p:gr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Effect transition="in" filter="fade">
                                      <p:cBhvr>
                                        <p:cTn id="18" dur="1000"/>
                                        <p:tgtEl>
                                          <p:spTgt spid="3"/>
                                        </p:tgtEl>
                                      </p:cBhvr>
                                    </p:animEffect>
                                  </p:childTnLst>
                                </p:cTn>
                              </p:par>
                              <p:par>
                                <p:cTn id="19" presetID="9"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0.000156 0.044621 L 0.006404 -0.821885 " pathEditMode="relative" rAng="0" ptsTypes="">
                                      <p:cBhvr>
                                        <p:cTn id="25" dur="1000" fill="hold"/>
                                        <p:tgtEl>
                                          <p:spTgt spid="19"/>
                                        </p:tgtEl>
                                        <p:attrNameLst>
                                          <p:attrName>ppt_x</p:attrName>
                                          <p:attrName>ppt_y</p:attrName>
                                        </p:attrNameLst>
                                      </p:cBhvr>
                                      <p:rCtr x="3" y="-433"/>
                                    </p:animMotion>
                                  </p:childTnLst>
                                </p:cTn>
                              </p:par>
                              <p:par>
                                <p:cTn id="26" presetID="22" presetClass="exit" presetSubtype="4" fill="hold" nodeType="withEffect">
                                  <p:stCondLst>
                                    <p:cond delay="0"/>
                                  </p:stCondLst>
                                  <p:childTnLst>
                                    <p:animEffect transition="out" filter="wipe(down)">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0000 0.000000 L 0.000000 -0.855397 " pathEditMode="relative" ptsTypes="">
                                      <p:cBhvr>
                                        <p:cTn id="32" dur="1000" fill="hold"/>
                                        <p:tgtEl>
                                          <p:spTgt spid="7"/>
                                        </p:tgtEl>
                                        <p:attrNameLst>
                                          <p:attrName>ppt_x</p:attrName>
                                          <p:attrName>ppt_y</p:attrName>
                                        </p:attrNameLst>
                                      </p:cBhvr>
                                    </p:animMotion>
                                  </p:childTnLst>
                                </p:cTn>
                              </p:par>
                              <p:par>
                                <p:cTn id="33" presetID="22" presetClass="exit" presetSubtype="4" fill="hold" nodeType="withEffect">
                                  <p:stCondLst>
                                    <p:cond delay="0"/>
                                  </p:stCondLst>
                                  <p:childTnLst>
                                    <p:animEffect transition="out" filter="wipe(down)">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0000 0.000000 L 0.000000 -0.855397 " pathEditMode="relative" ptsTypes="">
                                      <p:cBhvr>
                                        <p:cTn id="39" dur="1000" fill="hold"/>
                                        <p:tgtEl>
                                          <p:spTgt spid="11"/>
                                        </p:tgtEl>
                                        <p:attrNameLst>
                                          <p:attrName>ppt_x</p:attrName>
                                          <p:attrName>ppt_y</p:attrName>
                                        </p:attrNameLst>
                                      </p:cBhvr>
                                    </p:animMotion>
                                  </p:childTnLst>
                                </p:cTn>
                              </p:par>
                              <p:par>
                                <p:cTn id="40" presetID="22" presetClass="exit" presetSubtype="4" fill="hold" nodeType="withEffect">
                                  <p:stCondLst>
                                    <p:cond delay="0"/>
                                  </p:stCondLst>
                                  <p:childTnLst>
                                    <p:animEffect transition="out" filter="wipe(down)">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0000 0.000000 L 0.000000 -0.866506 " pathEditMode="relative" ptsTypes="">
                                      <p:cBhvr>
                                        <p:cTn id="46" dur="1000" fill="hold"/>
                                        <p:tgtEl>
                                          <p:spTgt spid="15"/>
                                        </p:tgtEl>
                                        <p:attrNameLst>
                                          <p:attrName>ppt_x</p:attrName>
                                          <p:attrName>ppt_y</p:attrName>
                                        </p:attrNameLst>
                                      </p:cBhvr>
                                    </p:animMotion>
                                  </p:childTnLst>
                                </p:cTn>
                              </p:par>
                              <p:par>
                                <p:cTn id="47" presetID="22" presetClass="exit" presetSubtype="4" fill="hold" nodeType="withEffect">
                                  <p:stCondLst>
                                    <p:cond delay="0"/>
                                  </p:stCondLst>
                                  <p:childTnLst>
                                    <p:animEffect transition="out" filter="wipe(down)">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13"/>
          <p:cNvSpPr txBox="1"/>
          <p:nvPr/>
        </p:nvSpPr>
        <p:spPr>
          <a:xfrm flipH="1">
            <a:off x="986790" y="4271645"/>
            <a:ext cx="10791190" cy="1762760"/>
          </a:xfrm>
          <a:prstGeom prst="rect">
            <a:avLst/>
          </a:prstGeom>
          <a:noFill/>
        </p:spPr>
        <p:txBody>
          <a:bodyPr wrap="square" lIns="91450" tIns="45725" rIns="91450" bIns="45725" rtlCol="0" anchor="t" anchorCtr="0">
            <a:noAutofit/>
          </a:bodyPr>
          <a:lstStyle/>
          <a:p>
            <a:pPr algn="just">
              <a:lnSpc>
                <a:spcPct val="150000"/>
              </a:lnSpc>
              <a:spcBef>
                <a:spcPts val="0"/>
              </a:spcBef>
              <a:spcAft>
                <a:spcPts val="0"/>
              </a:spcAft>
            </a:pPr>
            <a:r>
              <a:rPr lang="en-US" altLang="zh-CN" sz="1600" dirty="0">
                <a:solidFill>
                  <a:schemeClr val="tx1"/>
                </a:solidFill>
                <a:uFillTx/>
                <a:latin typeface="微软雅黑" panose="020B0503020204020204" pitchFamily="34" charset="-122"/>
                <a:ea typeface="微软雅黑" panose="020B0503020204020204" pitchFamily="34" charset="-122"/>
              </a:rPr>
              <a:t>       衡变公司自2017年开始在衡阳市衡南县投资启动“特变电工南方智能电网科技产业园”项目。项目计划用地1000亩，一期建设约500亩，一期计划投资12.74亿元，建设周期18个月，建成厂房面积近10万平方米。建设内容为GIS智能工厂、高端配网设备智能工厂和智能机械制造加工工厂等3个子项目。项目达产后，预计可实现年销售收入70-100亿元。</a:t>
            </a:r>
            <a:endParaRPr lang="en-US" altLang="zh-CN" sz="1600" dirty="0">
              <a:solidFill>
                <a:schemeClr val="tx1"/>
              </a:solidFill>
              <a:uFillTx/>
              <a:latin typeface="微软雅黑" panose="020B0503020204020204" pitchFamily="34" charset="-122"/>
              <a:ea typeface="微软雅黑" panose="020B0503020204020204" pitchFamily="34" charset="-122"/>
            </a:endParaRPr>
          </a:p>
        </p:txBody>
      </p:sp>
      <p:sp>
        <p:nvSpPr>
          <p:cNvPr id="6" name="文本框 5"/>
          <p:cNvSpPr txBox="1"/>
          <p:nvPr/>
        </p:nvSpPr>
        <p:spPr>
          <a:xfrm>
            <a:off x="2266315" y="577215"/>
            <a:ext cx="7915275"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特变电工南方智能电网科技产业园</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4" name="直接连接符 3"/>
          <p:cNvCxnSpPr/>
          <p:nvPr/>
        </p:nvCxnSpPr>
        <p:spPr>
          <a:xfrm>
            <a:off x="2899728" y="1235710"/>
            <a:ext cx="664845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9" name="文本框 16"/>
          <p:cNvSpPr txBox="1"/>
          <p:nvPr/>
        </p:nvSpPr>
        <p:spPr>
          <a:xfrm>
            <a:off x="2426970" y="1324610"/>
            <a:ext cx="7593965" cy="310515"/>
          </a:xfrm>
          <a:prstGeom prst="rect">
            <a:avLst/>
          </a:prstGeom>
          <a:noFill/>
        </p:spPr>
        <p:txBody>
          <a:bodyPr wrap="square" lIns="95280" tIns="47640" rIns="95280" bIns="47640" rtlCol="0">
            <a:spAutoFit/>
          </a:bodyPr>
          <a:lstStyle/>
          <a:p>
            <a:pPr algn="ctr"/>
            <a:r>
              <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TE BIAN DIAN GONG NAN FANG ZHI NENG DIAN WANG KE JI CHAN YE YUAN</a:t>
            </a:r>
            <a:endPar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pic>
        <p:nvPicPr>
          <p:cNvPr id="5" name="图片 4" descr="H:\2020.8完结\2020.8.7特变电宣传册+ppt+折页+易拉宝\1-ppt\图片\未标题-1.png未标题-1"/>
          <p:cNvPicPr>
            <a:picLocks noChangeAspect="1"/>
          </p:cNvPicPr>
          <p:nvPr/>
        </p:nvPicPr>
        <p:blipFill>
          <a:blip r:embed="rId1"/>
          <a:srcRect/>
          <a:stretch>
            <a:fillRect/>
          </a:stretch>
        </p:blipFill>
        <p:spPr>
          <a:xfrm>
            <a:off x="740728" y="1920240"/>
            <a:ext cx="11362055" cy="21920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Effect transition="in" filter="fade">
                                      <p:cBhvr>
                                        <p:cTn id="13" dur="1000"/>
                                        <p:tgtEl>
                                          <p:spTgt spid="4"/>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Effect transition="in" filter="fade">
                                      <p:cBhvr>
                                        <p:cTn id="18" dur="1000"/>
                                        <p:tgtEl>
                                          <p:spTgt spid="9"/>
                                        </p:tgtEl>
                                      </p:cBhvr>
                                    </p:animEffec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590625" y="1978025"/>
            <a:ext cx="9360000" cy="28800"/>
          </a:xfrm>
          <a:prstGeom prst="rect">
            <a:avLst/>
          </a:prstGeom>
          <a:gradFill flip="none" rotWithShape="1">
            <a:gsLst>
              <a:gs pos="0">
                <a:srgbClr val="1643E6"/>
              </a:gs>
              <a:gs pos="99429">
                <a:srgbClr val="72BBFF"/>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600" kern="0">
              <a:solidFill>
                <a:srgbClr val="FFFFFF"/>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389245" y="659765"/>
            <a:ext cx="1762760" cy="935990"/>
            <a:chOff x="3449" y="2299"/>
            <a:chExt cx="2776" cy="1474"/>
          </a:xfrm>
        </p:grpSpPr>
        <p:sp>
          <p:nvSpPr>
            <p:cNvPr id="43" name="文本框 13"/>
            <p:cNvSpPr txBox="1"/>
            <p:nvPr/>
          </p:nvSpPr>
          <p:spPr>
            <a:xfrm flipH="1">
              <a:off x="3523" y="2299"/>
              <a:ext cx="2629" cy="1134"/>
            </a:xfrm>
            <a:prstGeom prst="rect">
              <a:avLst/>
            </a:prstGeom>
            <a:noFill/>
          </p:spPr>
          <p:txBody>
            <a:bodyPr wrap="square" lIns="91450" tIns="45725" rIns="91450" bIns="45725" rtlCol="0" anchor="t" anchorCtr="0">
              <a:noAutofit/>
            </a:bodyPr>
            <a:lstStyle/>
            <a:p>
              <a:pPr algn="ctr"/>
              <a:r>
                <a:rPr lang="zh-CN" altLang="en-US" sz="3600" b="1" spc="600" dirty="0" smtClean="0">
                  <a:solidFill>
                    <a:srgbClr val="1643E6"/>
                  </a:solidFill>
                  <a:latin typeface="方正大标宋简体" panose="03000509000000000000" charset="-122"/>
                  <a:ea typeface="方正大标宋简体" panose="03000509000000000000" charset="-122"/>
                </a:rPr>
                <a:t>目 录</a:t>
              </a:r>
              <a:endParaRPr lang="zh-CN" altLang="en-US" sz="3600" b="1" spc="600" dirty="0" smtClean="0">
                <a:solidFill>
                  <a:srgbClr val="1643E6"/>
                </a:solidFill>
                <a:latin typeface="方正大标宋简体" panose="03000509000000000000" charset="-122"/>
                <a:ea typeface="方正大标宋简体" panose="03000509000000000000" charset="-122"/>
              </a:endParaRPr>
            </a:p>
          </p:txBody>
        </p:sp>
        <p:sp>
          <p:nvSpPr>
            <p:cNvPr id="15" name="文本框 13"/>
            <p:cNvSpPr txBox="1"/>
            <p:nvPr/>
          </p:nvSpPr>
          <p:spPr>
            <a:xfrm flipH="1">
              <a:off x="3449" y="3163"/>
              <a:ext cx="2776" cy="610"/>
            </a:xfrm>
            <a:prstGeom prst="rect">
              <a:avLst/>
            </a:prstGeom>
            <a:noFill/>
          </p:spPr>
          <p:txBody>
            <a:bodyPr wrap="square" lIns="91450" tIns="45725" rIns="91450" bIns="45725" rtlCol="0" anchor="t" anchorCtr="0">
              <a:noAutofit/>
            </a:bodyPr>
            <a:lstStyle/>
            <a:p>
              <a:pPr algn="ctr"/>
              <a:r>
                <a:rPr lang="en-US" altLang="zh-CN" sz="1600" b="1" dirty="0">
                  <a:solidFill>
                    <a:schemeClr val="tx1"/>
                  </a:solidFill>
                  <a:uFillTx/>
                  <a:latin typeface="微软雅黑" panose="020B0503020204020204" pitchFamily="34" charset="-122"/>
                  <a:ea typeface="微软雅黑" panose="020B0503020204020204" pitchFamily="34" charset="-122"/>
                </a:rPr>
                <a:t>CONTENTS</a:t>
              </a:r>
              <a:endParaRPr lang="en-US" altLang="zh-CN" sz="1600" b="1" dirty="0">
                <a:solidFill>
                  <a:schemeClr val="tx1"/>
                </a:solidFill>
                <a:uFillTx/>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2263140" y="3197225"/>
            <a:ext cx="8014970" cy="1606550"/>
            <a:chOff x="3564" y="5035"/>
            <a:chExt cx="12622" cy="2530"/>
          </a:xfrm>
        </p:grpSpPr>
        <p:grpSp>
          <p:nvGrpSpPr>
            <p:cNvPr id="28" name="组合 27"/>
            <p:cNvGrpSpPr/>
            <p:nvPr/>
          </p:nvGrpSpPr>
          <p:grpSpPr>
            <a:xfrm>
              <a:off x="3564" y="5035"/>
              <a:ext cx="3492" cy="2531"/>
              <a:chOff x="3684" y="6295"/>
              <a:chExt cx="3492" cy="2531"/>
            </a:xfrm>
          </p:grpSpPr>
          <p:sp>
            <p:nvSpPr>
              <p:cNvPr id="78" name="ïslîḋe"/>
              <p:cNvSpPr txBox="1"/>
              <p:nvPr/>
            </p:nvSpPr>
            <p:spPr>
              <a:xfrm>
                <a:off x="3684" y="8090"/>
                <a:ext cx="3424" cy="736"/>
              </a:xfrm>
              <a:prstGeom prst="rect">
                <a:avLst/>
              </a:prstGeom>
              <a:noFill/>
            </p:spPr>
            <p:txBody>
              <a:bodyPr wrap="square" lIns="90000" tIns="46800" rIns="90000" bIns="46800" rtlCol="0">
                <a:normAutofit/>
              </a:bodyPr>
              <a:lstStyle/>
              <a:p>
                <a:pPr lvl="0" algn="ctr">
                  <a:lnSpc>
                    <a:spcPct val="150000"/>
                  </a:lnSpc>
                  <a:buSzPct val="25000"/>
                  <a:defRPr/>
                </a:pPr>
                <a:r>
                  <a:rPr lang="en-US" altLang="zh-CN" sz="15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HENG BIAN YIN JI</a:t>
                </a:r>
                <a:endParaRPr lang="en-US" altLang="zh-CN" sz="15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sp>
            <p:nvSpPr>
              <p:cNvPr id="79" name="ïs1iďè"/>
              <p:cNvSpPr txBox="1"/>
              <p:nvPr/>
            </p:nvSpPr>
            <p:spPr>
              <a:xfrm>
                <a:off x="3736" y="7467"/>
                <a:ext cx="3440" cy="743"/>
              </a:xfrm>
              <a:prstGeom prst="rect">
                <a:avLst/>
              </a:prstGeom>
              <a:noFill/>
            </p:spPr>
            <p:txBody>
              <a:bodyPr wrap="square" rtlCol="0" anchor="ctr">
                <a:noAutofit/>
              </a:bodyPr>
              <a:lstStyle/>
              <a:p>
                <a:pPr algn="ctr"/>
                <a:r>
                  <a:rPr lang="zh-CN" altLang="en-US" sz="2800" spc="500" dirty="0">
                    <a:solidFill>
                      <a:schemeClr val="tx1"/>
                    </a:solidFill>
                    <a:uFillTx/>
                    <a:latin typeface="汉仪雅酷黑简" panose="00020600040101010101" charset="-122"/>
                    <a:ea typeface="汉仪雅酷黑简" panose="00020600040101010101" charset="-122"/>
                    <a:sym typeface="微软雅黑" panose="020B0503020204020204" pitchFamily="34" charset="-122"/>
                  </a:rPr>
                  <a:t>衡变印记</a:t>
                </a:r>
                <a:endParaRPr lang="zh-CN" altLang="en-US" sz="2800" spc="500" dirty="0">
                  <a:solidFill>
                    <a:schemeClr val="tx1"/>
                  </a:solidFill>
                  <a:uFillTx/>
                  <a:latin typeface="汉仪雅酷黑简" panose="00020600040101010101" charset="-122"/>
                  <a:ea typeface="汉仪雅酷黑简" panose="00020600040101010101" charset="-122"/>
                  <a:sym typeface="微软雅黑" panose="020B0503020204020204" pitchFamily="34" charset="-122"/>
                </a:endParaRPr>
              </a:p>
            </p:txBody>
          </p:sp>
          <p:grpSp>
            <p:nvGrpSpPr>
              <p:cNvPr id="75" name="îṣľíḓe"/>
              <p:cNvGrpSpPr/>
              <p:nvPr/>
            </p:nvGrpSpPr>
            <p:grpSpPr>
              <a:xfrm>
                <a:off x="5024" y="6295"/>
                <a:ext cx="864" cy="864"/>
                <a:chOff x="7209746" y="4153276"/>
                <a:chExt cx="675000" cy="675005"/>
              </a:xfrm>
            </p:grpSpPr>
            <p:sp>
              <p:nvSpPr>
                <p:cNvPr id="76" name="işlîḍè"/>
                <p:cNvSpPr/>
                <p:nvPr/>
              </p:nvSpPr>
              <p:spPr>
                <a:xfrm>
                  <a:off x="7209746" y="4153276"/>
                  <a:ext cx="675000" cy="675005"/>
                </a:xfrm>
                <a:prstGeom prst="ellipse">
                  <a:avLst/>
                </a:prstGeom>
                <a:gradFill>
                  <a:gsLst>
                    <a:gs pos="0">
                      <a:srgbClr val="1643E6"/>
                    </a:gs>
                    <a:gs pos="97000">
                      <a:srgbClr val="72BBFF"/>
                    </a:gs>
                  </a:gsLst>
                  <a:lin ang="42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ïṣļîḍé"/>
                <p:cNvSpPr/>
                <p:nvPr/>
              </p:nvSpPr>
              <p:spPr bwMode="auto">
                <a:xfrm>
                  <a:off x="7375153" y="4322040"/>
                  <a:ext cx="344185" cy="337474"/>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sz="72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cxnSp>
          <p:nvCxnSpPr>
            <p:cNvPr id="80" name="直接连接符 79"/>
            <p:cNvCxnSpPr/>
            <p:nvPr/>
          </p:nvCxnSpPr>
          <p:spPr>
            <a:xfrm>
              <a:off x="7540" y="5969"/>
              <a:ext cx="0" cy="1536"/>
            </a:xfrm>
            <a:prstGeom prst="line">
              <a:avLst/>
            </a:prstGeom>
            <a:ln w="3175" cap="rnd">
              <a:solidFill>
                <a:schemeClr val="bg1">
                  <a:lumMod val="5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2015" y="5969"/>
              <a:ext cx="0" cy="1536"/>
            </a:xfrm>
            <a:prstGeom prst="line">
              <a:avLst/>
            </a:prstGeom>
            <a:ln w="3175" cap="rnd">
              <a:solidFill>
                <a:schemeClr val="bg1">
                  <a:lumMod val="5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8039" y="5035"/>
              <a:ext cx="3492" cy="2531"/>
              <a:chOff x="8039" y="5035"/>
              <a:chExt cx="3492" cy="2531"/>
            </a:xfrm>
          </p:grpSpPr>
          <p:sp>
            <p:nvSpPr>
              <p:cNvPr id="30" name="ïslîḋe"/>
              <p:cNvSpPr txBox="1"/>
              <p:nvPr/>
            </p:nvSpPr>
            <p:spPr>
              <a:xfrm>
                <a:off x="8039" y="6830"/>
                <a:ext cx="3424" cy="736"/>
              </a:xfrm>
              <a:prstGeom prst="rect">
                <a:avLst/>
              </a:prstGeom>
              <a:noFill/>
            </p:spPr>
            <p:txBody>
              <a:bodyPr wrap="square" lIns="90000" tIns="46800" rIns="90000" bIns="46800" rtlCol="0">
                <a:normAutofit/>
              </a:bodyPr>
              <a:lstStyle/>
              <a:p>
                <a:pPr lvl="0" algn="ctr">
                  <a:lnSpc>
                    <a:spcPct val="150000"/>
                  </a:lnSpc>
                  <a:buSzPct val="25000"/>
                  <a:defRPr/>
                </a:pPr>
                <a:r>
                  <a:rPr lang="en-US" altLang="zh-CN" sz="15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FU YU WEN YU</a:t>
                </a:r>
                <a:endParaRPr lang="en-US" altLang="zh-CN" sz="15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sp>
            <p:nvSpPr>
              <p:cNvPr id="31" name="ïs1iďè"/>
              <p:cNvSpPr txBox="1"/>
              <p:nvPr/>
            </p:nvSpPr>
            <p:spPr>
              <a:xfrm>
                <a:off x="8091" y="6207"/>
                <a:ext cx="3440" cy="743"/>
              </a:xfrm>
              <a:prstGeom prst="rect">
                <a:avLst/>
              </a:prstGeom>
              <a:noFill/>
            </p:spPr>
            <p:txBody>
              <a:bodyPr wrap="square" rtlCol="0" anchor="ctr">
                <a:noAutofit/>
              </a:bodyPr>
              <a:lstStyle/>
              <a:p>
                <a:pPr algn="ctr"/>
                <a:r>
                  <a:rPr lang="zh-CN" altLang="en-US" sz="2800" spc="500" dirty="0">
                    <a:solidFill>
                      <a:schemeClr val="tx1"/>
                    </a:solidFill>
                    <a:uFillTx/>
                    <a:latin typeface="汉仪雅酷黑简" panose="00020600040101010101" charset="-122"/>
                    <a:ea typeface="汉仪雅酷黑简" panose="00020600040101010101" charset="-122"/>
                    <a:sym typeface="微软雅黑" panose="020B0503020204020204" pitchFamily="34" charset="-122"/>
                  </a:rPr>
                  <a:t>赋余文娱</a:t>
                </a:r>
                <a:endParaRPr lang="zh-CN" altLang="en-US" sz="2800" spc="500" dirty="0">
                  <a:solidFill>
                    <a:schemeClr val="tx1"/>
                  </a:solidFill>
                  <a:uFillTx/>
                  <a:latin typeface="汉仪雅酷黑简" panose="00020600040101010101" charset="-122"/>
                  <a:ea typeface="汉仪雅酷黑简" panose="00020600040101010101" charset="-122"/>
                  <a:sym typeface="微软雅黑" panose="020B0503020204020204" pitchFamily="34" charset="-122"/>
                </a:endParaRPr>
              </a:p>
            </p:txBody>
          </p:sp>
          <p:sp>
            <p:nvSpPr>
              <p:cNvPr id="33" name="işlîḍè"/>
              <p:cNvSpPr/>
              <p:nvPr/>
            </p:nvSpPr>
            <p:spPr>
              <a:xfrm>
                <a:off x="9379" y="5035"/>
                <a:ext cx="864" cy="864"/>
              </a:xfrm>
              <a:prstGeom prst="ellipse">
                <a:avLst/>
              </a:prstGeom>
              <a:gradFill>
                <a:gsLst>
                  <a:gs pos="0">
                    <a:srgbClr val="1643E6"/>
                  </a:gs>
                  <a:gs pos="97000">
                    <a:srgbClr val="72BBFF"/>
                  </a:gs>
                </a:gsLst>
                <a:lin ang="42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PA_任意多边形 12"/>
              <p:cNvSpPr>
                <a:spLocks noEditPoints="1"/>
              </p:cNvSpPr>
              <p:nvPr>
                <p:custDataLst>
                  <p:tags r:id="rId1"/>
                </p:custDataLst>
              </p:nvPr>
            </p:nvSpPr>
            <p:spPr bwMode="auto">
              <a:xfrm>
                <a:off x="9641" y="5198"/>
                <a:ext cx="340" cy="539"/>
              </a:xfrm>
              <a:custGeom>
                <a:avLst/>
                <a:gdLst>
                  <a:gd name="T0" fmla="*/ 3 w 121"/>
                  <a:gd name="T1" fmla="*/ 119 h 174"/>
                  <a:gd name="T2" fmla="*/ 23 w 121"/>
                  <a:gd name="T3" fmla="*/ 115 h 174"/>
                  <a:gd name="T4" fmla="*/ 38 w 121"/>
                  <a:gd name="T5" fmla="*/ 74 h 174"/>
                  <a:gd name="T6" fmla="*/ 38 w 121"/>
                  <a:gd name="T7" fmla="*/ 74 h 174"/>
                  <a:gd name="T8" fmla="*/ 38 w 121"/>
                  <a:gd name="T9" fmla="*/ 29 h 174"/>
                  <a:gd name="T10" fmla="*/ 54 w 121"/>
                  <a:gd name="T11" fmla="*/ 21 h 174"/>
                  <a:gd name="T12" fmla="*/ 60 w 121"/>
                  <a:gd name="T13" fmla="*/ 0 h 174"/>
                  <a:gd name="T14" fmla="*/ 67 w 121"/>
                  <a:gd name="T15" fmla="*/ 21 h 174"/>
                  <a:gd name="T16" fmla="*/ 92 w 121"/>
                  <a:gd name="T17" fmla="*/ 51 h 174"/>
                  <a:gd name="T18" fmla="*/ 82 w 121"/>
                  <a:gd name="T19" fmla="*/ 74 h 174"/>
                  <a:gd name="T20" fmla="*/ 98 w 121"/>
                  <a:gd name="T21" fmla="*/ 115 h 174"/>
                  <a:gd name="T22" fmla="*/ 117 w 121"/>
                  <a:gd name="T23" fmla="*/ 119 h 174"/>
                  <a:gd name="T24" fmla="*/ 102 w 121"/>
                  <a:gd name="T25" fmla="*/ 124 h 174"/>
                  <a:gd name="T26" fmla="*/ 116 w 121"/>
                  <a:gd name="T27" fmla="*/ 159 h 174"/>
                  <a:gd name="T28" fmla="*/ 120 w 121"/>
                  <a:gd name="T29" fmla="*/ 168 h 174"/>
                  <a:gd name="T30" fmla="*/ 113 w 121"/>
                  <a:gd name="T31" fmla="*/ 171 h 174"/>
                  <a:gd name="T32" fmla="*/ 108 w 121"/>
                  <a:gd name="T33" fmla="*/ 162 h 174"/>
                  <a:gd name="T34" fmla="*/ 87 w 121"/>
                  <a:gd name="T35" fmla="*/ 124 h 174"/>
                  <a:gd name="T36" fmla="*/ 67 w 121"/>
                  <a:gd name="T37" fmla="*/ 129 h 174"/>
                  <a:gd name="T38" fmla="*/ 54 w 121"/>
                  <a:gd name="T39" fmla="*/ 129 h 174"/>
                  <a:gd name="T40" fmla="*/ 34 w 121"/>
                  <a:gd name="T41" fmla="*/ 124 h 174"/>
                  <a:gd name="T42" fmla="*/ 13 w 121"/>
                  <a:gd name="T43" fmla="*/ 162 h 174"/>
                  <a:gd name="T44" fmla="*/ 8 w 121"/>
                  <a:gd name="T45" fmla="*/ 171 h 174"/>
                  <a:gd name="T46" fmla="*/ 1 w 121"/>
                  <a:gd name="T47" fmla="*/ 168 h 174"/>
                  <a:gd name="T48" fmla="*/ 5 w 121"/>
                  <a:gd name="T49" fmla="*/ 159 h 174"/>
                  <a:gd name="T50" fmla="*/ 19 w 121"/>
                  <a:gd name="T51" fmla="*/ 124 h 174"/>
                  <a:gd name="T52" fmla="*/ 54 w 121"/>
                  <a:gd name="T53" fmla="*/ 115 h 174"/>
                  <a:gd name="T54" fmla="*/ 54 w 121"/>
                  <a:gd name="T55" fmla="*/ 110 h 174"/>
                  <a:gd name="T56" fmla="*/ 67 w 121"/>
                  <a:gd name="T57" fmla="*/ 110 h 174"/>
                  <a:gd name="T58" fmla="*/ 83 w 121"/>
                  <a:gd name="T59" fmla="*/ 115 h 174"/>
                  <a:gd name="T60" fmla="*/ 54 w 121"/>
                  <a:gd name="T61" fmla="*/ 82 h 174"/>
                  <a:gd name="T62" fmla="*/ 54 w 121"/>
                  <a:gd name="T63" fmla="*/ 115 h 174"/>
                  <a:gd name="T64" fmla="*/ 73 w 121"/>
                  <a:gd name="T65" fmla="*/ 39 h 174"/>
                  <a:gd name="T66" fmla="*/ 48 w 121"/>
                  <a:gd name="T67" fmla="*/ 39 h 174"/>
                  <a:gd name="T68" fmla="*/ 48 w 121"/>
                  <a:gd name="T69" fmla="*/ 64 h 174"/>
                  <a:gd name="T70" fmla="*/ 68 w 121"/>
                  <a:gd name="T71" fmla="*/ 68 h 174"/>
                  <a:gd name="T72" fmla="*/ 73 w 121"/>
                  <a:gd name="T73" fmla="*/ 64 h 174"/>
                  <a:gd name="T74" fmla="*/ 73 w 121"/>
                  <a:gd name="T75" fmla="*/ 3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1" h="174">
                    <a:moveTo>
                      <a:pt x="8" y="124"/>
                    </a:moveTo>
                    <a:cubicBezTo>
                      <a:pt x="5" y="124"/>
                      <a:pt x="3" y="122"/>
                      <a:pt x="3" y="119"/>
                    </a:cubicBezTo>
                    <a:cubicBezTo>
                      <a:pt x="3" y="117"/>
                      <a:pt x="5" y="115"/>
                      <a:pt x="8" y="115"/>
                    </a:cubicBezTo>
                    <a:cubicBezTo>
                      <a:pt x="23" y="115"/>
                      <a:pt x="23" y="115"/>
                      <a:pt x="23" y="115"/>
                    </a:cubicBezTo>
                    <a:cubicBezTo>
                      <a:pt x="42" y="77"/>
                      <a:pt x="42" y="77"/>
                      <a:pt x="42" y="77"/>
                    </a:cubicBezTo>
                    <a:cubicBezTo>
                      <a:pt x="41" y="76"/>
                      <a:pt x="40" y="75"/>
                      <a:pt x="38" y="74"/>
                    </a:cubicBezTo>
                    <a:cubicBezTo>
                      <a:pt x="38" y="74"/>
                      <a:pt x="38" y="74"/>
                      <a:pt x="38" y="74"/>
                    </a:cubicBezTo>
                    <a:cubicBezTo>
                      <a:pt x="38" y="74"/>
                      <a:pt x="38" y="74"/>
                      <a:pt x="38" y="74"/>
                    </a:cubicBezTo>
                    <a:cubicBezTo>
                      <a:pt x="33" y="68"/>
                      <a:pt x="29" y="60"/>
                      <a:pt x="29" y="51"/>
                    </a:cubicBezTo>
                    <a:cubicBezTo>
                      <a:pt x="29" y="43"/>
                      <a:pt x="33" y="35"/>
                      <a:pt x="38" y="29"/>
                    </a:cubicBezTo>
                    <a:cubicBezTo>
                      <a:pt x="39" y="29"/>
                      <a:pt x="39" y="29"/>
                      <a:pt x="39" y="29"/>
                    </a:cubicBezTo>
                    <a:cubicBezTo>
                      <a:pt x="43" y="25"/>
                      <a:pt x="48" y="22"/>
                      <a:pt x="54" y="21"/>
                    </a:cubicBezTo>
                    <a:cubicBezTo>
                      <a:pt x="54" y="7"/>
                      <a:pt x="54" y="7"/>
                      <a:pt x="54" y="7"/>
                    </a:cubicBezTo>
                    <a:cubicBezTo>
                      <a:pt x="54" y="3"/>
                      <a:pt x="57" y="0"/>
                      <a:pt x="60" y="0"/>
                    </a:cubicBezTo>
                    <a:cubicBezTo>
                      <a:pt x="64" y="0"/>
                      <a:pt x="67" y="3"/>
                      <a:pt x="67" y="7"/>
                    </a:cubicBezTo>
                    <a:cubicBezTo>
                      <a:pt x="67" y="21"/>
                      <a:pt x="67" y="21"/>
                      <a:pt x="67" y="21"/>
                    </a:cubicBezTo>
                    <a:cubicBezTo>
                      <a:pt x="73" y="22"/>
                      <a:pt x="78" y="25"/>
                      <a:pt x="82" y="29"/>
                    </a:cubicBezTo>
                    <a:cubicBezTo>
                      <a:pt x="88" y="35"/>
                      <a:pt x="92" y="43"/>
                      <a:pt x="92" y="51"/>
                    </a:cubicBezTo>
                    <a:cubicBezTo>
                      <a:pt x="92" y="60"/>
                      <a:pt x="88" y="68"/>
                      <a:pt x="82" y="74"/>
                    </a:cubicBezTo>
                    <a:cubicBezTo>
                      <a:pt x="82" y="74"/>
                      <a:pt x="82" y="74"/>
                      <a:pt x="82" y="74"/>
                    </a:cubicBezTo>
                    <a:cubicBezTo>
                      <a:pt x="81" y="75"/>
                      <a:pt x="80" y="76"/>
                      <a:pt x="79" y="77"/>
                    </a:cubicBezTo>
                    <a:cubicBezTo>
                      <a:pt x="98" y="115"/>
                      <a:pt x="98" y="115"/>
                      <a:pt x="98" y="115"/>
                    </a:cubicBezTo>
                    <a:cubicBezTo>
                      <a:pt x="113" y="115"/>
                      <a:pt x="113" y="115"/>
                      <a:pt x="113" y="115"/>
                    </a:cubicBezTo>
                    <a:cubicBezTo>
                      <a:pt x="116" y="115"/>
                      <a:pt x="117" y="117"/>
                      <a:pt x="117" y="119"/>
                    </a:cubicBezTo>
                    <a:cubicBezTo>
                      <a:pt x="117" y="122"/>
                      <a:pt x="116" y="124"/>
                      <a:pt x="113" y="124"/>
                    </a:cubicBezTo>
                    <a:cubicBezTo>
                      <a:pt x="102" y="124"/>
                      <a:pt x="102" y="124"/>
                      <a:pt x="102" y="124"/>
                    </a:cubicBezTo>
                    <a:cubicBezTo>
                      <a:pt x="116" y="153"/>
                      <a:pt x="116" y="153"/>
                      <a:pt x="116" y="153"/>
                    </a:cubicBezTo>
                    <a:cubicBezTo>
                      <a:pt x="117" y="155"/>
                      <a:pt x="117" y="157"/>
                      <a:pt x="116" y="159"/>
                    </a:cubicBezTo>
                    <a:cubicBezTo>
                      <a:pt x="117" y="162"/>
                      <a:pt x="117" y="162"/>
                      <a:pt x="117" y="162"/>
                    </a:cubicBezTo>
                    <a:cubicBezTo>
                      <a:pt x="120" y="168"/>
                      <a:pt x="120" y="168"/>
                      <a:pt x="120" y="168"/>
                    </a:cubicBezTo>
                    <a:cubicBezTo>
                      <a:pt x="121" y="170"/>
                      <a:pt x="120" y="172"/>
                      <a:pt x="118" y="173"/>
                    </a:cubicBezTo>
                    <a:cubicBezTo>
                      <a:pt x="116" y="174"/>
                      <a:pt x="114" y="173"/>
                      <a:pt x="113" y="171"/>
                    </a:cubicBezTo>
                    <a:cubicBezTo>
                      <a:pt x="110" y="165"/>
                      <a:pt x="110" y="165"/>
                      <a:pt x="110" y="165"/>
                    </a:cubicBezTo>
                    <a:cubicBezTo>
                      <a:pt x="108" y="162"/>
                      <a:pt x="108" y="162"/>
                      <a:pt x="108" y="162"/>
                    </a:cubicBezTo>
                    <a:cubicBezTo>
                      <a:pt x="106" y="162"/>
                      <a:pt x="104" y="160"/>
                      <a:pt x="103" y="158"/>
                    </a:cubicBezTo>
                    <a:cubicBezTo>
                      <a:pt x="87" y="124"/>
                      <a:pt x="87" y="124"/>
                      <a:pt x="87" y="124"/>
                    </a:cubicBezTo>
                    <a:cubicBezTo>
                      <a:pt x="67" y="124"/>
                      <a:pt x="67" y="124"/>
                      <a:pt x="67" y="124"/>
                    </a:cubicBezTo>
                    <a:cubicBezTo>
                      <a:pt x="67" y="129"/>
                      <a:pt x="67" y="129"/>
                      <a:pt x="67" y="129"/>
                    </a:cubicBezTo>
                    <a:cubicBezTo>
                      <a:pt x="67" y="132"/>
                      <a:pt x="64" y="136"/>
                      <a:pt x="60" y="136"/>
                    </a:cubicBezTo>
                    <a:cubicBezTo>
                      <a:pt x="57" y="136"/>
                      <a:pt x="54" y="132"/>
                      <a:pt x="54" y="129"/>
                    </a:cubicBezTo>
                    <a:cubicBezTo>
                      <a:pt x="54" y="124"/>
                      <a:pt x="54" y="124"/>
                      <a:pt x="54" y="124"/>
                    </a:cubicBezTo>
                    <a:cubicBezTo>
                      <a:pt x="34" y="124"/>
                      <a:pt x="34" y="124"/>
                      <a:pt x="34" y="124"/>
                    </a:cubicBezTo>
                    <a:cubicBezTo>
                      <a:pt x="17" y="158"/>
                      <a:pt x="17" y="158"/>
                      <a:pt x="17" y="158"/>
                    </a:cubicBezTo>
                    <a:cubicBezTo>
                      <a:pt x="16" y="160"/>
                      <a:pt x="15" y="162"/>
                      <a:pt x="13" y="162"/>
                    </a:cubicBezTo>
                    <a:cubicBezTo>
                      <a:pt x="11" y="165"/>
                      <a:pt x="11" y="165"/>
                      <a:pt x="11" y="165"/>
                    </a:cubicBezTo>
                    <a:cubicBezTo>
                      <a:pt x="8" y="171"/>
                      <a:pt x="8" y="171"/>
                      <a:pt x="8" y="171"/>
                    </a:cubicBezTo>
                    <a:cubicBezTo>
                      <a:pt x="7" y="173"/>
                      <a:pt x="5" y="174"/>
                      <a:pt x="3" y="173"/>
                    </a:cubicBezTo>
                    <a:cubicBezTo>
                      <a:pt x="1" y="172"/>
                      <a:pt x="0" y="170"/>
                      <a:pt x="1" y="168"/>
                    </a:cubicBezTo>
                    <a:cubicBezTo>
                      <a:pt x="4" y="162"/>
                      <a:pt x="4" y="162"/>
                      <a:pt x="4" y="162"/>
                    </a:cubicBezTo>
                    <a:cubicBezTo>
                      <a:pt x="5" y="159"/>
                      <a:pt x="5" y="159"/>
                      <a:pt x="5" y="159"/>
                    </a:cubicBezTo>
                    <a:cubicBezTo>
                      <a:pt x="4" y="157"/>
                      <a:pt x="4" y="155"/>
                      <a:pt x="5" y="153"/>
                    </a:cubicBezTo>
                    <a:cubicBezTo>
                      <a:pt x="19" y="124"/>
                      <a:pt x="19" y="124"/>
                      <a:pt x="19" y="124"/>
                    </a:cubicBezTo>
                    <a:cubicBezTo>
                      <a:pt x="8" y="124"/>
                      <a:pt x="8" y="124"/>
                      <a:pt x="8" y="124"/>
                    </a:cubicBezTo>
                    <a:close/>
                    <a:moveTo>
                      <a:pt x="54" y="115"/>
                    </a:moveTo>
                    <a:cubicBezTo>
                      <a:pt x="54" y="115"/>
                      <a:pt x="54" y="115"/>
                      <a:pt x="54" y="115"/>
                    </a:cubicBezTo>
                    <a:cubicBezTo>
                      <a:pt x="54" y="110"/>
                      <a:pt x="54" y="110"/>
                      <a:pt x="54" y="110"/>
                    </a:cubicBezTo>
                    <a:cubicBezTo>
                      <a:pt x="54" y="107"/>
                      <a:pt x="57" y="103"/>
                      <a:pt x="60" y="103"/>
                    </a:cubicBezTo>
                    <a:cubicBezTo>
                      <a:pt x="64" y="103"/>
                      <a:pt x="67" y="107"/>
                      <a:pt x="67" y="110"/>
                    </a:cubicBezTo>
                    <a:cubicBezTo>
                      <a:pt x="67" y="115"/>
                      <a:pt x="67" y="115"/>
                      <a:pt x="67" y="115"/>
                    </a:cubicBezTo>
                    <a:cubicBezTo>
                      <a:pt x="83" y="115"/>
                      <a:pt x="83" y="115"/>
                      <a:pt x="83" y="115"/>
                    </a:cubicBezTo>
                    <a:cubicBezTo>
                      <a:pt x="67" y="82"/>
                      <a:pt x="67" y="82"/>
                      <a:pt x="67" y="82"/>
                    </a:cubicBezTo>
                    <a:cubicBezTo>
                      <a:pt x="63" y="83"/>
                      <a:pt x="58" y="83"/>
                      <a:pt x="54" y="82"/>
                    </a:cubicBezTo>
                    <a:cubicBezTo>
                      <a:pt x="38" y="115"/>
                      <a:pt x="38" y="115"/>
                      <a:pt x="38" y="115"/>
                    </a:cubicBezTo>
                    <a:cubicBezTo>
                      <a:pt x="54" y="115"/>
                      <a:pt x="54" y="115"/>
                      <a:pt x="54" y="115"/>
                    </a:cubicBezTo>
                    <a:close/>
                    <a:moveTo>
                      <a:pt x="73" y="39"/>
                    </a:moveTo>
                    <a:cubicBezTo>
                      <a:pt x="73" y="39"/>
                      <a:pt x="73" y="39"/>
                      <a:pt x="73" y="39"/>
                    </a:cubicBezTo>
                    <a:cubicBezTo>
                      <a:pt x="66" y="32"/>
                      <a:pt x="55" y="32"/>
                      <a:pt x="48" y="39"/>
                    </a:cubicBezTo>
                    <a:cubicBezTo>
                      <a:pt x="48" y="39"/>
                      <a:pt x="48" y="39"/>
                      <a:pt x="48" y="39"/>
                    </a:cubicBezTo>
                    <a:cubicBezTo>
                      <a:pt x="45" y="42"/>
                      <a:pt x="43" y="47"/>
                      <a:pt x="43" y="51"/>
                    </a:cubicBezTo>
                    <a:cubicBezTo>
                      <a:pt x="43" y="56"/>
                      <a:pt x="45" y="61"/>
                      <a:pt x="48" y="64"/>
                    </a:cubicBezTo>
                    <a:cubicBezTo>
                      <a:pt x="53" y="69"/>
                      <a:pt x="61" y="71"/>
                      <a:pt x="67" y="68"/>
                    </a:cubicBezTo>
                    <a:cubicBezTo>
                      <a:pt x="68" y="68"/>
                      <a:pt x="68" y="68"/>
                      <a:pt x="68" y="68"/>
                    </a:cubicBezTo>
                    <a:cubicBezTo>
                      <a:pt x="69" y="67"/>
                      <a:pt x="71" y="66"/>
                      <a:pt x="73" y="64"/>
                    </a:cubicBezTo>
                    <a:cubicBezTo>
                      <a:pt x="73" y="64"/>
                      <a:pt x="73" y="64"/>
                      <a:pt x="73" y="64"/>
                    </a:cubicBezTo>
                    <a:cubicBezTo>
                      <a:pt x="76" y="61"/>
                      <a:pt x="78" y="56"/>
                      <a:pt x="78" y="51"/>
                    </a:cubicBezTo>
                    <a:cubicBezTo>
                      <a:pt x="78" y="47"/>
                      <a:pt x="76" y="42"/>
                      <a:pt x="73" y="39"/>
                    </a:cubicBezTo>
                    <a:cubicBezTo>
                      <a:pt x="73" y="39"/>
                      <a:pt x="73" y="39"/>
                      <a:pt x="73" y="39"/>
                    </a:cubicBezTo>
                    <a:close/>
                  </a:path>
                </a:pathLst>
              </a:custGeom>
              <a:solidFill>
                <a:schemeClr val="bg1"/>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grpSp>
        <p:grpSp>
          <p:nvGrpSpPr>
            <p:cNvPr id="2" name="组合 1"/>
            <p:cNvGrpSpPr/>
            <p:nvPr/>
          </p:nvGrpSpPr>
          <p:grpSpPr>
            <a:xfrm>
              <a:off x="12694" y="5035"/>
              <a:ext cx="3492" cy="2531"/>
              <a:chOff x="12694" y="5035"/>
              <a:chExt cx="3492" cy="2531"/>
            </a:xfrm>
          </p:grpSpPr>
          <p:sp>
            <p:nvSpPr>
              <p:cNvPr id="37" name="ïslîḋe"/>
              <p:cNvSpPr txBox="1"/>
              <p:nvPr/>
            </p:nvSpPr>
            <p:spPr>
              <a:xfrm>
                <a:off x="12694" y="6830"/>
                <a:ext cx="3424" cy="736"/>
              </a:xfrm>
              <a:prstGeom prst="rect">
                <a:avLst/>
              </a:prstGeom>
              <a:noFill/>
            </p:spPr>
            <p:txBody>
              <a:bodyPr wrap="square" lIns="90000" tIns="46800" rIns="90000" bIns="46800" rtlCol="0">
                <a:normAutofit/>
              </a:bodyPr>
              <a:lstStyle/>
              <a:p>
                <a:pPr lvl="0" algn="ctr">
                  <a:lnSpc>
                    <a:spcPct val="150000"/>
                  </a:lnSpc>
                  <a:buSzPct val="25000"/>
                  <a:defRPr/>
                </a:pPr>
                <a:r>
                  <a:rPr lang="en-US" altLang="zh-CN" sz="15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YING PIN ZHI NAN</a:t>
                </a:r>
                <a:endParaRPr lang="en-US" altLang="zh-CN" sz="15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sp>
            <p:nvSpPr>
              <p:cNvPr id="38" name="ïs1iďè"/>
              <p:cNvSpPr txBox="1"/>
              <p:nvPr/>
            </p:nvSpPr>
            <p:spPr>
              <a:xfrm>
                <a:off x="12746" y="6207"/>
                <a:ext cx="3440" cy="743"/>
              </a:xfrm>
              <a:prstGeom prst="rect">
                <a:avLst/>
              </a:prstGeom>
              <a:noFill/>
            </p:spPr>
            <p:txBody>
              <a:bodyPr wrap="square" rtlCol="0" anchor="ctr">
                <a:noAutofit/>
              </a:bodyPr>
              <a:lstStyle/>
              <a:p>
                <a:pPr algn="ctr"/>
                <a:r>
                  <a:rPr lang="zh-CN" altLang="en-US" sz="2800" spc="500" dirty="0">
                    <a:solidFill>
                      <a:schemeClr val="tx1"/>
                    </a:solidFill>
                    <a:uFillTx/>
                    <a:latin typeface="汉仪雅酷黑简" panose="00020600040101010101" charset="-122"/>
                    <a:ea typeface="汉仪雅酷黑简" panose="00020600040101010101" charset="-122"/>
                    <a:sym typeface="微软雅黑" panose="020B0503020204020204" pitchFamily="34" charset="-122"/>
                  </a:rPr>
                  <a:t>应聘指南</a:t>
                </a:r>
                <a:endParaRPr lang="zh-CN" altLang="en-US" sz="2800" spc="500" dirty="0">
                  <a:solidFill>
                    <a:schemeClr val="tx1"/>
                  </a:solidFill>
                  <a:uFillTx/>
                  <a:latin typeface="汉仪雅酷黑简" panose="00020600040101010101" charset="-122"/>
                  <a:ea typeface="汉仪雅酷黑简" panose="00020600040101010101" charset="-122"/>
                  <a:sym typeface="微软雅黑" panose="020B0503020204020204" pitchFamily="34" charset="-122"/>
                </a:endParaRPr>
              </a:p>
            </p:txBody>
          </p:sp>
          <p:sp>
            <p:nvSpPr>
              <p:cNvPr id="40" name="işlîḍè"/>
              <p:cNvSpPr/>
              <p:nvPr/>
            </p:nvSpPr>
            <p:spPr>
              <a:xfrm>
                <a:off x="14034" y="5035"/>
                <a:ext cx="864" cy="864"/>
              </a:xfrm>
              <a:prstGeom prst="ellipse">
                <a:avLst/>
              </a:prstGeom>
              <a:gradFill>
                <a:gsLst>
                  <a:gs pos="0">
                    <a:srgbClr val="1643E6"/>
                  </a:gs>
                  <a:gs pos="97000">
                    <a:srgbClr val="72BBFF"/>
                  </a:gs>
                </a:gsLst>
                <a:lin ang="42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PA_任意多边形 9"/>
              <p:cNvSpPr>
                <a:spLocks noEditPoints="1"/>
              </p:cNvSpPr>
              <p:nvPr>
                <p:custDataLst>
                  <p:tags r:id="rId2"/>
                </p:custDataLst>
              </p:nvPr>
            </p:nvSpPr>
            <p:spPr bwMode="auto">
              <a:xfrm>
                <a:off x="14189" y="5287"/>
                <a:ext cx="554" cy="362"/>
              </a:xfrm>
              <a:custGeom>
                <a:avLst/>
                <a:gdLst>
                  <a:gd name="T0" fmla="*/ 58 w 215"/>
                  <a:gd name="T1" fmla="*/ 83 h 140"/>
                  <a:gd name="T2" fmla="*/ 58 w 215"/>
                  <a:gd name="T3" fmla="*/ 91 h 140"/>
                  <a:gd name="T4" fmla="*/ 161 w 215"/>
                  <a:gd name="T5" fmla="*/ 87 h 140"/>
                  <a:gd name="T6" fmla="*/ 58 w 215"/>
                  <a:gd name="T7" fmla="*/ 73 h 140"/>
                  <a:gd name="T8" fmla="*/ 98 w 215"/>
                  <a:gd name="T9" fmla="*/ 73 h 140"/>
                  <a:gd name="T10" fmla="*/ 102 w 215"/>
                  <a:gd name="T11" fmla="*/ 34 h 140"/>
                  <a:gd name="T12" fmla="*/ 58 w 215"/>
                  <a:gd name="T13" fmla="*/ 30 h 140"/>
                  <a:gd name="T14" fmla="*/ 54 w 215"/>
                  <a:gd name="T15" fmla="*/ 69 h 140"/>
                  <a:gd name="T16" fmla="*/ 63 w 215"/>
                  <a:gd name="T17" fmla="*/ 38 h 140"/>
                  <a:gd name="T18" fmla="*/ 94 w 215"/>
                  <a:gd name="T19" fmla="*/ 38 h 140"/>
                  <a:gd name="T20" fmla="*/ 63 w 215"/>
                  <a:gd name="T21" fmla="*/ 65 h 140"/>
                  <a:gd name="T22" fmla="*/ 27 w 215"/>
                  <a:gd name="T23" fmla="*/ 121 h 140"/>
                  <a:gd name="T24" fmla="*/ 189 w 215"/>
                  <a:gd name="T25" fmla="*/ 121 h 140"/>
                  <a:gd name="T26" fmla="*/ 196 w 215"/>
                  <a:gd name="T27" fmla="*/ 7 h 140"/>
                  <a:gd name="T28" fmla="*/ 27 w 215"/>
                  <a:gd name="T29" fmla="*/ 0 h 140"/>
                  <a:gd name="T30" fmla="*/ 20 w 215"/>
                  <a:gd name="T31" fmla="*/ 114 h 140"/>
                  <a:gd name="T32" fmla="*/ 33 w 215"/>
                  <a:gd name="T33" fmla="*/ 13 h 140"/>
                  <a:gd name="T34" fmla="*/ 182 w 215"/>
                  <a:gd name="T35" fmla="*/ 13 h 140"/>
                  <a:gd name="T36" fmla="*/ 33 w 215"/>
                  <a:gd name="T37" fmla="*/ 107 h 140"/>
                  <a:gd name="T38" fmla="*/ 157 w 215"/>
                  <a:gd name="T39" fmla="*/ 48 h 140"/>
                  <a:gd name="T40" fmla="*/ 111 w 215"/>
                  <a:gd name="T41" fmla="*/ 48 h 140"/>
                  <a:gd name="T42" fmla="*/ 111 w 215"/>
                  <a:gd name="T43" fmla="*/ 56 h 140"/>
                  <a:gd name="T44" fmla="*/ 161 w 215"/>
                  <a:gd name="T45" fmla="*/ 52 h 140"/>
                  <a:gd name="T46" fmla="*/ 157 w 215"/>
                  <a:gd name="T47" fmla="*/ 65 h 140"/>
                  <a:gd name="T48" fmla="*/ 111 w 215"/>
                  <a:gd name="T49" fmla="*/ 65 h 140"/>
                  <a:gd name="T50" fmla="*/ 111 w 215"/>
                  <a:gd name="T51" fmla="*/ 73 h 140"/>
                  <a:gd name="T52" fmla="*/ 161 w 215"/>
                  <a:gd name="T53" fmla="*/ 69 h 140"/>
                  <a:gd name="T54" fmla="*/ 157 w 215"/>
                  <a:gd name="T55" fmla="*/ 30 h 140"/>
                  <a:gd name="T56" fmla="*/ 111 w 215"/>
                  <a:gd name="T57" fmla="*/ 30 h 140"/>
                  <a:gd name="T58" fmla="*/ 111 w 215"/>
                  <a:gd name="T59" fmla="*/ 38 h 140"/>
                  <a:gd name="T60" fmla="*/ 161 w 215"/>
                  <a:gd name="T61" fmla="*/ 34 h 140"/>
                  <a:gd name="T62" fmla="*/ 209 w 215"/>
                  <a:gd name="T63" fmla="*/ 127 h 140"/>
                  <a:gd name="T64" fmla="*/ 7 w 215"/>
                  <a:gd name="T65" fmla="*/ 127 h 140"/>
                  <a:gd name="T66" fmla="*/ 7 w 215"/>
                  <a:gd name="T67" fmla="*/ 140 h 140"/>
                  <a:gd name="T68" fmla="*/ 215 w 215"/>
                  <a:gd name="T69" fmla="*/ 1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140">
                    <a:moveTo>
                      <a:pt x="157" y="83"/>
                    </a:moveTo>
                    <a:cubicBezTo>
                      <a:pt x="58" y="83"/>
                      <a:pt x="58" y="83"/>
                      <a:pt x="58" y="83"/>
                    </a:cubicBezTo>
                    <a:cubicBezTo>
                      <a:pt x="56" y="83"/>
                      <a:pt x="54" y="84"/>
                      <a:pt x="54" y="87"/>
                    </a:cubicBezTo>
                    <a:cubicBezTo>
                      <a:pt x="54" y="89"/>
                      <a:pt x="56" y="91"/>
                      <a:pt x="58" y="91"/>
                    </a:cubicBezTo>
                    <a:cubicBezTo>
                      <a:pt x="157" y="91"/>
                      <a:pt x="157" y="91"/>
                      <a:pt x="157" y="91"/>
                    </a:cubicBezTo>
                    <a:cubicBezTo>
                      <a:pt x="159" y="91"/>
                      <a:pt x="161" y="89"/>
                      <a:pt x="161" y="87"/>
                    </a:cubicBezTo>
                    <a:cubicBezTo>
                      <a:pt x="161" y="84"/>
                      <a:pt x="159" y="83"/>
                      <a:pt x="157" y="83"/>
                    </a:cubicBezTo>
                    <a:close/>
                    <a:moveTo>
                      <a:pt x="58" y="73"/>
                    </a:moveTo>
                    <a:cubicBezTo>
                      <a:pt x="58" y="73"/>
                      <a:pt x="58" y="73"/>
                      <a:pt x="58" y="73"/>
                    </a:cubicBezTo>
                    <a:cubicBezTo>
                      <a:pt x="98" y="73"/>
                      <a:pt x="98" y="73"/>
                      <a:pt x="98" y="73"/>
                    </a:cubicBezTo>
                    <a:cubicBezTo>
                      <a:pt x="100" y="73"/>
                      <a:pt x="102" y="71"/>
                      <a:pt x="102" y="69"/>
                    </a:cubicBezTo>
                    <a:cubicBezTo>
                      <a:pt x="102" y="34"/>
                      <a:pt x="102" y="34"/>
                      <a:pt x="102" y="34"/>
                    </a:cubicBezTo>
                    <a:cubicBezTo>
                      <a:pt x="102" y="32"/>
                      <a:pt x="100" y="30"/>
                      <a:pt x="98" y="30"/>
                    </a:cubicBezTo>
                    <a:cubicBezTo>
                      <a:pt x="58" y="30"/>
                      <a:pt x="58" y="30"/>
                      <a:pt x="58" y="30"/>
                    </a:cubicBezTo>
                    <a:cubicBezTo>
                      <a:pt x="56" y="30"/>
                      <a:pt x="54" y="32"/>
                      <a:pt x="54" y="34"/>
                    </a:cubicBezTo>
                    <a:cubicBezTo>
                      <a:pt x="54" y="69"/>
                      <a:pt x="54" y="69"/>
                      <a:pt x="54" y="69"/>
                    </a:cubicBezTo>
                    <a:cubicBezTo>
                      <a:pt x="54" y="71"/>
                      <a:pt x="56" y="73"/>
                      <a:pt x="58" y="73"/>
                    </a:cubicBezTo>
                    <a:close/>
                    <a:moveTo>
                      <a:pt x="63" y="38"/>
                    </a:moveTo>
                    <a:cubicBezTo>
                      <a:pt x="63" y="38"/>
                      <a:pt x="63" y="38"/>
                      <a:pt x="63" y="38"/>
                    </a:cubicBezTo>
                    <a:cubicBezTo>
                      <a:pt x="94" y="38"/>
                      <a:pt x="94" y="38"/>
                      <a:pt x="94" y="38"/>
                    </a:cubicBezTo>
                    <a:cubicBezTo>
                      <a:pt x="94" y="65"/>
                      <a:pt x="94" y="65"/>
                      <a:pt x="94" y="65"/>
                    </a:cubicBezTo>
                    <a:cubicBezTo>
                      <a:pt x="63" y="65"/>
                      <a:pt x="63" y="65"/>
                      <a:pt x="63" y="65"/>
                    </a:cubicBezTo>
                    <a:cubicBezTo>
                      <a:pt x="63" y="38"/>
                      <a:pt x="63" y="38"/>
                      <a:pt x="63" y="38"/>
                    </a:cubicBezTo>
                    <a:close/>
                    <a:moveTo>
                      <a:pt x="27" y="121"/>
                    </a:moveTo>
                    <a:cubicBezTo>
                      <a:pt x="27" y="121"/>
                      <a:pt x="27" y="121"/>
                      <a:pt x="27" y="121"/>
                    </a:cubicBezTo>
                    <a:cubicBezTo>
                      <a:pt x="189" y="121"/>
                      <a:pt x="189" y="121"/>
                      <a:pt x="189" y="121"/>
                    </a:cubicBezTo>
                    <a:cubicBezTo>
                      <a:pt x="193" y="121"/>
                      <a:pt x="196" y="118"/>
                      <a:pt x="196" y="114"/>
                    </a:cubicBezTo>
                    <a:cubicBezTo>
                      <a:pt x="196" y="7"/>
                      <a:pt x="196" y="7"/>
                      <a:pt x="196" y="7"/>
                    </a:cubicBezTo>
                    <a:cubicBezTo>
                      <a:pt x="196" y="3"/>
                      <a:pt x="193" y="0"/>
                      <a:pt x="189" y="0"/>
                    </a:cubicBezTo>
                    <a:cubicBezTo>
                      <a:pt x="27" y="0"/>
                      <a:pt x="27" y="0"/>
                      <a:pt x="27" y="0"/>
                    </a:cubicBezTo>
                    <a:cubicBezTo>
                      <a:pt x="23" y="0"/>
                      <a:pt x="20" y="3"/>
                      <a:pt x="20" y="7"/>
                    </a:cubicBezTo>
                    <a:cubicBezTo>
                      <a:pt x="20" y="114"/>
                      <a:pt x="20" y="114"/>
                      <a:pt x="20" y="114"/>
                    </a:cubicBezTo>
                    <a:cubicBezTo>
                      <a:pt x="20" y="118"/>
                      <a:pt x="23" y="121"/>
                      <a:pt x="27" y="121"/>
                    </a:cubicBezTo>
                    <a:close/>
                    <a:moveTo>
                      <a:pt x="33" y="13"/>
                    </a:moveTo>
                    <a:cubicBezTo>
                      <a:pt x="33" y="13"/>
                      <a:pt x="33" y="13"/>
                      <a:pt x="33" y="13"/>
                    </a:cubicBezTo>
                    <a:cubicBezTo>
                      <a:pt x="182" y="13"/>
                      <a:pt x="182" y="13"/>
                      <a:pt x="182" y="13"/>
                    </a:cubicBezTo>
                    <a:cubicBezTo>
                      <a:pt x="182" y="107"/>
                      <a:pt x="182" y="107"/>
                      <a:pt x="182" y="107"/>
                    </a:cubicBezTo>
                    <a:cubicBezTo>
                      <a:pt x="33" y="107"/>
                      <a:pt x="33" y="107"/>
                      <a:pt x="33" y="107"/>
                    </a:cubicBezTo>
                    <a:cubicBezTo>
                      <a:pt x="33" y="13"/>
                      <a:pt x="33" y="13"/>
                      <a:pt x="33" y="13"/>
                    </a:cubicBezTo>
                    <a:close/>
                    <a:moveTo>
                      <a:pt x="157" y="48"/>
                    </a:moveTo>
                    <a:cubicBezTo>
                      <a:pt x="157" y="48"/>
                      <a:pt x="157" y="48"/>
                      <a:pt x="157" y="48"/>
                    </a:cubicBezTo>
                    <a:cubicBezTo>
                      <a:pt x="111" y="48"/>
                      <a:pt x="111" y="48"/>
                      <a:pt x="111" y="48"/>
                    </a:cubicBezTo>
                    <a:cubicBezTo>
                      <a:pt x="108" y="48"/>
                      <a:pt x="107" y="49"/>
                      <a:pt x="107" y="52"/>
                    </a:cubicBezTo>
                    <a:cubicBezTo>
                      <a:pt x="107" y="54"/>
                      <a:pt x="108" y="56"/>
                      <a:pt x="111" y="56"/>
                    </a:cubicBezTo>
                    <a:cubicBezTo>
                      <a:pt x="157" y="56"/>
                      <a:pt x="157" y="56"/>
                      <a:pt x="157" y="56"/>
                    </a:cubicBezTo>
                    <a:cubicBezTo>
                      <a:pt x="159" y="56"/>
                      <a:pt x="161" y="54"/>
                      <a:pt x="161" y="52"/>
                    </a:cubicBezTo>
                    <a:cubicBezTo>
                      <a:pt x="161" y="49"/>
                      <a:pt x="159" y="48"/>
                      <a:pt x="157" y="48"/>
                    </a:cubicBezTo>
                    <a:close/>
                    <a:moveTo>
                      <a:pt x="157" y="65"/>
                    </a:moveTo>
                    <a:cubicBezTo>
                      <a:pt x="157" y="65"/>
                      <a:pt x="157" y="65"/>
                      <a:pt x="157" y="65"/>
                    </a:cubicBezTo>
                    <a:cubicBezTo>
                      <a:pt x="111" y="65"/>
                      <a:pt x="111" y="65"/>
                      <a:pt x="111" y="65"/>
                    </a:cubicBezTo>
                    <a:cubicBezTo>
                      <a:pt x="108" y="65"/>
                      <a:pt x="107" y="67"/>
                      <a:pt x="107" y="69"/>
                    </a:cubicBezTo>
                    <a:cubicBezTo>
                      <a:pt x="107" y="71"/>
                      <a:pt x="108" y="73"/>
                      <a:pt x="111" y="73"/>
                    </a:cubicBezTo>
                    <a:cubicBezTo>
                      <a:pt x="157" y="73"/>
                      <a:pt x="157" y="73"/>
                      <a:pt x="157" y="73"/>
                    </a:cubicBezTo>
                    <a:cubicBezTo>
                      <a:pt x="159" y="73"/>
                      <a:pt x="161" y="71"/>
                      <a:pt x="161" y="69"/>
                    </a:cubicBezTo>
                    <a:cubicBezTo>
                      <a:pt x="161" y="67"/>
                      <a:pt x="159" y="65"/>
                      <a:pt x="157" y="65"/>
                    </a:cubicBezTo>
                    <a:close/>
                    <a:moveTo>
                      <a:pt x="157" y="30"/>
                    </a:moveTo>
                    <a:cubicBezTo>
                      <a:pt x="157" y="30"/>
                      <a:pt x="157" y="30"/>
                      <a:pt x="157" y="30"/>
                    </a:cubicBezTo>
                    <a:cubicBezTo>
                      <a:pt x="111" y="30"/>
                      <a:pt x="111" y="30"/>
                      <a:pt x="111" y="30"/>
                    </a:cubicBezTo>
                    <a:cubicBezTo>
                      <a:pt x="108" y="30"/>
                      <a:pt x="107" y="32"/>
                      <a:pt x="107" y="34"/>
                    </a:cubicBezTo>
                    <a:cubicBezTo>
                      <a:pt x="107" y="37"/>
                      <a:pt x="108" y="38"/>
                      <a:pt x="111" y="38"/>
                    </a:cubicBezTo>
                    <a:cubicBezTo>
                      <a:pt x="157" y="38"/>
                      <a:pt x="157" y="38"/>
                      <a:pt x="157" y="38"/>
                    </a:cubicBezTo>
                    <a:cubicBezTo>
                      <a:pt x="159" y="38"/>
                      <a:pt x="161" y="37"/>
                      <a:pt x="161" y="34"/>
                    </a:cubicBezTo>
                    <a:cubicBezTo>
                      <a:pt x="161" y="32"/>
                      <a:pt x="159" y="30"/>
                      <a:pt x="157" y="30"/>
                    </a:cubicBezTo>
                    <a:close/>
                    <a:moveTo>
                      <a:pt x="209" y="127"/>
                    </a:moveTo>
                    <a:cubicBezTo>
                      <a:pt x="209" y="127"/>
                      <a:pt x="209" y="127"/>
                      <a:pt x="209" y="127"/>
                    </a:cubicBezTo>
                    <a:cubicBezTo>
                      <a:pt x="7" y="127"/>
                      <a:pt x="7" y="127"/>
                      <a:pt x="7" y="127"/>
                    </a:cubicBezTo>
                    <a:cubicBezTo>
                      <a:pt x="3" y="127"/>
                      <a:pt x="0" y="130"/>
                      <a:pt x="0" y="134"/>
                    </a:cubicBezTo>
                    <a:cubicBezTo>
                      <a:pt x="0" y="137"/>
                      <a:pt x="3" y="140"/>
                      <a:pt x="7" y="140"/>
                    </a:cubicBezTo>
                    <a:cubicBezTo>
                      <a:pt x="209" y="140"/>
                      <a:pt x="209" y="140"/>
                      <a:pt x="209" y="140"/>
                    </a:cubicBezTo>
                    <a:cubicBezTo>
                      <a:pt x="212" y="140"/>
                      <a:pt x="215" y="137"/>
                      <a:pt x="215" y="134"/>
                    </a:cubicBezTo>
                    <a:cubicBezTo>
                      <a:pt x="215" y="130"/>
                      <a:pt x="212" y="127"/>
                      <a:pt x="209" y="127"/>
                    </a:cubicBezTo>
                    <a:close/>
                  </a:path>
                </a:pathLst>
              </a:custGeom>
              <a:solidFill>
                <a:schemeClr val="bg1"/>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886518" y="402590"/>
            <a:ext cx="463931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社会责任</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11" name="直接连接符 10"/>
          <p:cNvCxnSpPr/>
          <p:nvPr/>
        </p:nvCxnSpPr>
        <p:spPr>
          <a:xfrm>
            <a:off x="5319395" y="1061085"/>
            <a:ext cx="174625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2" name="文本框 16"/>
          <p:cNvSpPr txBox="1"/>
          <p:nvPr/>
        </p:nvSpPr>
        <p:spPr>
          <a:xfrm>
            <a:off x="4064000" y="1149985"/>
            <a:ext cx="4284345" cy="310515"/>
          </a:xfrm>
          <a:prstGeom prst="rect">
            <a:avLst/>
          </a:prstGeom>
          <a:noFill/>
        </p:spPr>
        <p:txBody>
          <a:bodyPr wrap="square" lIns="95280" tIns="47640" rIns="95280" bIns="47640" rtlCol="0">
            <a:spAutoFit/>
          </a:bodyPr>
          <a:lstStyle/>
          <a:p>
            <a:pPr algn="ctr"/>
            <a:r>
              <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SHE HUI ZE REN</a:t>
            </a:r>
            <a:endPar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pic>
        <p:nvPicPr>
          <p:cNvPr id="13" name="图片占位符 12" descr="H:\正在做的单子\2020.8.7特变电宣传册+ppt+折页\资料\PPT共享资料\图片\企业社会责任（捐赠）\DSC_5029.JPGDSC_5029"/>
          <p:cNvPicPr>
            <a:picLocks noGrp="1" noChangeAspect="1"/>
          </p:cNvPicPr>
          <p:nvPr>
            <p:ph type="pic" sz="quarter" idx="10"/>
          </p:nvPr>
        </p:nvPicPr>
        <p:blipFill>
          <a:blip r:embed="rId1" cstate="print"/>
          <a:srcRect/>
          <a:stretch>
            <a:fillRect/>
          </a:stretch>
        </p:blipFill>
        <p:spPr>
          <a:xfrm>
            <a:off x="3364230" y="3317875"/>
            <a:ext cx="4566285" cy="3246755"/>
          </a:xfrm>
        </p:spPr>
      </p:pic>
      <p:pic>
        <p:nvPicPr>
          <p:cNvPr id="16" name="图片占位符 15" descr="H:\正在做的单子\2020.8.7特变电宣传册+ppt+折页\资料\PPT共享资料\图片\企业社会责任（捐赠）\DSC_5600.JPGDSC_5600"/>
          <p:cNvPicPr>
            <a:picLocks noGrp="1" noChangeAspect="1"/>
          </p:cNvPicPr>
          <p:nvPr/>
        </p:nvPicPr>
        <p:blipFill>
          <a:blip r:embed="rId2" cstate="print">
            <a:lum bright="12000"/>
          </a:blip>
          <a:srcRect/>
          <a:stretch>
            <a:fillRect/>
          </a:stretch>
        </p:blipFill>
        <p:spPr>
          <a:xfrm>
            <a:off x="3364230" y="1802448"/>
            <a:ext cx="1968500" cy="1399540"/>
          </a:xfrm>
          <a:custGeom>
            <a:avLst/>
            <a:gdLst>
              <a:gd name="connsiteX0" fmla="*/ 97149 w 3937000"/>
              <a:gd name="connsiteY0" fmla="*/ 0 h 3937001"/>
              <a:gd name="connsiteX1" fmla="*/ 3839851 w 3937000"/>
              <a:gd name="connsiteY1" fmla="*/ 0 h 3937001"/>
              <a:gd name="connsiteX2" fmla="*/ 3896901 w 3937000"/>
              <a:gd name="connsiteY2" fmla="*/ 4739 h 3937001"/>
              <a:gd name="connsiteX3" fmla="*/ 3932261 w 3937000"/>
              <a:gd name="connsiteY3" fmla="*/ 40099 h 3937001"/>
              <a:gd name="connsiteX4" fmla="*/ 3937000 w 3937000"/>
              <a:gd name="connsiteY4" fmla="*/ 97696 h 3937001"/>
              <a:gd name="connsiteX5" fmla="*/ 3937000 w 3937000"/>
              <a:gd name="connsiteY5" fmla="*/ 3839852 h 3937001"/>
              <a:gd name="connsiteX6" fmla="*/ 3932261 w 3937000"/>
              <a:gd name="connsiteY6" fmla="*/ 3896902 h 3937001"/>
              <a:gd name="connsiteX7" fmla="*/ 3896901 w 3937000"/>
              <a:gd name="connsiteY7" fmla="*/ 3932262 h 3937001"/>
              <a:gd name="connsiteX8" fmla="*/ 3839304 w 3937000"/>
              <a:gd name="connsiteY8" fmla="*/ 3937001 h 3937001"/>
              <a:gd name="connsiteX9" fmla="*/ 97149 w 3937000"/>
              <a:gd name="connsiteY9" fmla="*/ 3937001 h 3937001"/>
              <a:gd name="connsiteX10" fmla="*/ 40099 w 3937000"/>
              <a:gd name="connsiteY10" fmla="*/ 3932262 h 3937001"/>
              <a:gd name="connsiteX11" fmla="*/ 4739 w 3937000"/>
              <a:gd name="connsiteY11" fmla="*/ 3896902 h 3937001"/>
              <a:gd name="connsiteX12" fmla="*/ 0 w 3937000"/>
              <a:gd name="connsiteY12" fmla="*/ 3839305 h 3937001"/>
              <a:gd name="connsiteX13" fmla="*/ 0 w 3937000"/>
              <a:gd name="connsiteY13" fmla="*/ 97149 h 3937001"/>
              <a:gd name="connsiteX14" fmla="*/ 4739 w 3937000"/>
              <a:gd name="connsiteY14" fmla="*/ 40099 h 3937001"/>
              <a:gd name="connsiteX15" fmla="*/ 40099 w 3937000"/>
              <a:gd name="connsiteY15" fmla="*/ 4739 h 3937001"/>
              <a:gd name="connsiteX16" fmla="*/ 97149 w 3937000"/>
              <a:gd name="connsiteY16" fmla="*/ 0 h 393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37000" h="3937001">
                <a:moveTo>
                  <a:pt x="97149" y="0"/>
                </a:moveTo>
                <a:lnTo>
                  <a:pt x="3839851" y="0"/>
                </a:lnTo>
                <a:cubicBezTo>
                  <a:pt x="3867556" y="0"/>
                  <a:pt x="3881955" y="0"/>
                  <a:pt x="3896901" y="4739"/>
                </a:cubicBezTo>
                <a:cubicBezTo>
                  <a:pt x="3913305" y="10754"/>
                  <a:pt x="3926246" y="23695"/>
                  <a:pt x="3932261" y="40099"/>
                </a:cubicBezTo>
                <a:cubicBezTo>
                  <a:pt x="3937000" y="55045"/>
                  <a:pt x="3937000" y="69444"/>
                  <a:pt x="3937000" y="97696"/>
                </a:cubicBezTo>
                <a:lnTo>
                  <a:pt x="3937000" y="3839852"/>
                </a:lnTo>
                <a:cubicBezTo>
                  <a:pt x="3937000" y="3867557"/>
                  <a:pt x="3937000" y="3881956"/>
                  <a:pt x="3932261" y="3896902"/>
                </a:cubicBezTo>
                <a:cubicBezTo>
                  <a:pt x="3926246" y="3913306"/>
                  <a:pt x="3913305" y="3926247"/>
                  <a:pt x="3896901" y="3932262"/>
                </a:cubicBezTo>
                <a:cubicBezTo>
                  <a:pt x="3881955" y="3937001"/>
                  <a:pt x="3867556" y="3937001"/>
                  <a:pt x="3839304" y="3937001"/>
                </a:cubicBezTo>
                <a:lnTo>
                  <a:pt x="97149" y="3937001"/>
                </a:lnTo>
                <a:cubicBezTo>
                  <a:pt x="69444" y="3937001"/>
                  <a:pt x="55045" y="3937001"/>
                  <a:pt x="40099" y="3932262"/>
                </a:cubicBezTo>
                <a:cubicBezTo>
                  <a:pt x="23695" y="3926247"/>
                  <a:pt x="10754" y="3913306"/>
                  <a:pt x="4739" y="3896902"/>
                </a:cubicBezTo>
                <a:cubicBezTo>
                  <a:pt x="0" y="3881956"/>
                  <a:pt x="0" y="3867557"/>
                  <a:pt x="0" y="3839305"/>
                </a:cubicBezTo>
                <a:lnTo>
                  <a:pt x="0" y="97149"/>
                </a:lnTo>
                <a:cubicBezTo>
                  <a:pt x="0" y="69444"/>
                  <a:pt x="0" y="55045"/>
                  <a:pt x="4739" y="40099"/>
                </a:cubicBezTo>
                <a:cubicBezTo>
                  <a:pt x="10754" y="23695"/>
                  <a:pt x="23695" y="10754"/>
                  <a:pt x="40099" y="4739"/>
                </a:cubicBezTo>
                <a:cubicBezTo>
                  <a:pt x="55045" y="0"/>
                  <a:pt x="69444" y="0"/>
                  <a:pt x="97149" y="0"/>
                </a:cubicBezTo>
                <a:close/>
              </a:path>
            </a:pathLst>
          </a:custGeom>
          <a:solidFill>
            <a:schemeClr val="bg1">
              <a:lumMod val="85000"/>
            </a:schemeClr>
          </a:solidFill>
          <a:ln>
            <a:noFill/>
          </a:ln>
        </p:spPr>
      </p:pic>
      <p:pic>
        <p:nvPicPr>
          <p:cNvPr id="14" name="图片占位符 9" descr="H:\正在做的单子\2020.8.7特变电宣传册+ppt+折页\资料\PPT共享资料\图片\企业社会责任（捐赠）\DSC09528.JPGDSC09528"/>
          <p:cNvPicPr>
            <a:picLocks noGrp="1" noChangeAspect="1"/>
          </p:cNvPicPr>
          <p:nvPr/>
        </p:nvPicPr>
        <p:blipFill>
          <a:blip r:embed="rId3" cstate="print"/>
          <a:srcRect l="15792" r="13505"/>
          <a:stretch>
            <a:fillRect/>
          </a:stretch>
        </p:blipFill>
        <p:spPr>
          <a:xfrm>
            <a:off x="8710295" y="1234440"/>
            <a:ext cx="1992630" cy="1967865"/>
          </a:xfrm>
          <a:custGeom>
            <a:avLst/>
            <a:gdLst>
              <a:gd name="connsiteX0" fmla="*/ 97149 w 3937000"/>
              <a:gd name="connsiteY0" fmla="*/ 0 h 3937001"/>
              <a:gd name="connsiteX1" fmla="*/ 3839851 w 3937000"/>
              <a:gd name="connsiteY1" fmla="*/ 0 h 3937001"/>
              <a:gd name="connsiteX2" fmla="*/ 3896901 w 3937000"/>
              <a:gd name="connsiteY2" fmla="*/ 4739 h 3937001"/>
              <a:gd name="connsiteX3" fmla="*/ 3932261 w 3937000"/>
              <a:gd name="connsiteY3" fmla="*/ 40099 h 3937001"/>
              <a:gd name="connsiteX4" fmla="*/ 3937000 w 3937000"/>
              <a:gd name="connsiteY4" fmla="*/ 97696 h 3937001"/>
              <a:gd name="connsiteX5" fmla="*/ 3937000 w 3937000"/>
              <a:gd name="connsiteY5" fmla="*/ 3839852 h 3937001"/>
              <a:gd name="connsiteX6" fmla="*/ 3932261 w 3937000"/>
              <a:gd name="connsiteY6" fmla="*/ 3896902 h 3937001"/>
              <a:gd name="connsiteX7" fmla="*/ 3896901 w 3937000"/>
              <a:gd name="connsiteY7" fmla="*/ 3932262 h 3937001"/>
              <a:gd name="connsiteX8" fmla="*/ 3839304 w 3937000"/>
              <a:gd name="connsiteY8" fmla="*/ 3937001 h 3937001"/>
              <a:gd name="connsiteX9" fmla="*/ 97149 w 3937000"/>
              <a:gd name="connsiteY9" fmla="*/ 3937001 h 3937001"/>
              <a:gd name="connsiteX10" fmla="*/ 40099 w 3937000"/>
              <a:gd name="connsiteY10" fmla="*/ 3932262 h 3937001"/>
              <a:gd name="connsiteX11" fmla="*/ 4739 w 3937000"/>
              <a:gd name="connsiteY11" fmla="*/ 3896902 h 3937001"/>
              <a:gd name="connsiteX12" fmla="*/ 0 w 3937000"/>
              <a:gd name="connsiteY12" fmla="*/ 3839305 h 3937001"/>
              <a:gd name="connsiteX13" fmla="*/ 0 w 3937000"/>
              <a:gd name="connsiteY13" fmla="*/ 97149 h 3937001"/>
              <a:gd name="connsiteX14" fmla="*/ 4739 w 3937000"/>
              <a:gd name="connsiteY14" fmla="*/ 40099 h 3937001"/>
              <a:gd name="connsiteX15" fmla="*/ 40099 w 3937000"/>
              <a:gd name="connsiteY15" fmla="*/ 4739 h 3937001"/>
              <a:gd name="connsiteX16" fmla="*/ 97149 w 3937000"/>
              <a:gd name="connsiteY16" fmla="*/ 0 h 393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37000" h="3937001">
                <a:moveTo>
                  <a:pt x="97149" y="0"/>
                </a:moveTo>
                <a:lnTo>
                  <a:pt x="3839851" y="0"/>
                </a:lnTo>
                <a:cubicBezTo>
                  <a:pt x="3867556" y="0"/>
                  <a:pt x="3881955" y="0"/>
                  <a:pt x="3896901" y="4739"/>
                </a:cubicBezTo>
                <a:cubicBezTo>
                  <a:pt x="3913305" y="10754"/>
                  <a:pt x="3926246" y="23695"/>
                  <a:pt x="3932261" y="40099"/>
                </a:cubicBezTo>
                <a:cubicBezTo>
                  <a:pt x="3937000" y="55045"/>
                  <a:pt x="3937000" y="69444"/>
                  <a:pt x="3937000" y="97696"/>
                </a:cubicBezTo>
                <a:lnTo>
                  <a:pt x="3937000" y="3839852"/>
                </a:lnTo>
                <a:cubicBezTo>
                  <a:pt x="3937000" y="3867557"/>
                  <a:pt x="3937000" y="3881956"/>
                  <a:pt x="3932261" y="3896902"/>
                </a:cubicBezTo>
                <a:cubicBezTo>
                  <a:pt x="3926246" y="3913306"/>
                  <a:pt x="3913305" y="3926247"/>
                  <a:pt x="3896901" y="3932262"/>
                </a:cubicBezTo>
                <a:cubicBezTo>
                  <a:pt x="3881955" y="3937001"/>
                  <a:pt x="3867556" y="3937001"/>
                  <a:pt x="3839304" y="3937001"/>
                </a:cubicBezTo>
                <a:lnTo>
                  <a:pt x="97149" y="3937001"/>
                </a:lnTo>
                <a:cubicBezTo>
                  <a:pt x="69444" y="3937001"/>
                  <a:pt x="55045" y="3937001"/>
                  <a:pt x="40099" y="3932262"/>
                </a:cubicBezTo>
                <a:cubicBezTo>
                  <a:pt x="23695" y="3926247"/>
                  <a:pt x="10754" y="3913306"/>
                  <a:pt x="4739" y="3896902"/>
                </a:cubicBezTo>
                <a:cubicBezTo>
                  <a:pt x="0" y="3881956"/>
                  <a:pt x="0" y="3867557"/>
                  <a:pt x="0" y="3839305"/>
                </a:cubicBezTo>
                <a:lnTo>
                  <a:pt x="0" y="97149"/>
                </a:lnTo>
                <a:cubicBezTo>
                  <a:pt x="0" y="69444"/>
                  <a:pt x="0" y="55045"/>
                  <a:pt x="4739" y="40099"/>
                </a:cubicBezTo>
                <a:cubicBezTo>
                  <a:pt x="10754" y="23695"/>
                  <a:pt x="23695" y="10754"/>
                  <a:pt x="40099" y="4739"/>
                </a:cubicBezTo>
                <a:cubicBezTo>
                  <a:pt x="55045" y="0"/>
                  <a:pt x="69444" y="0"/>
                  <a:pt x="97149" y="0"/>
                </a:cubicBezTo>
                <a:close/>
              </a:path>
            </a:pathLst>
          </a:custGeom>
          <a:solidFill>
            <a:schemeClr val="bg1">
              <a:lumMod val="85000"/>
            </a:schemeClr>
          </a:solidFill>
          <a:ln>
            <a:noFill/>
          </a:ln>
        </p:spPr>
      </p:pic>
      <p:pic>
        <p:nvPicPr>
          <p:cNvPr id="15" name="图片占位符 11" descr="H:\正在做的单子\2020.8.7特变电宣传册+ppt+折页\资料\PPT共享资料\图片\企业社会责任（捐赠）\DSC09578.JPGDSC09578"/>
          <p:cNvPicPr>
            <a:picLocks noGrp="1" noChangeAspect="1"/>
          </p:cNvPicPr>
          <p:nvPr/>
        </p:nvPicPr>
        <p:blipFill>
          <a:blip r:embed="rId4" cstate="print"/>
          <a:srcRect l="14581" r="16258"/>
          <a:stretch>
            <a:fillRect/>
          </a:stretch>
        </p:blipFill>
        <p:spPr>
          <a:xfrm>
            <a:off x="1289050" y="986155"/>
            <a:ext cx="1968500" cy="1967865"/>
          </a:xfrm>
          <a:custGeom>
            <a:avLst/>
            <a:gdLst>
              <a:gd name="connsiteX0" fmla="*/ 97149 w 3937000"/>
              <a:gd name="connsiteY0" fmla="*/ 0 h 3937001"/>
              <a:gd name="connsiteX1" fmla="*/ 3839851 w 3937000"/>
              <a:gd name="connsiteY1" fmla="*/ 0 h 3937001"/>
              <a:gd name="connsiteX2" fmla="*/ 3896901 w 3937000"/>
              <a:gd name="connsiteY2" fmla="*/ 4739 h 3937001"/>
              <a:gd name="connsiteX3" fmla="*/ 3932261 w 3937000"/>
              <a:gd name="connsiteY3" fmla="*/ 40099 h 3937001"/>
              <a:gd name="connsiteX4" fmla="*/ 3937000 w 3937000"/>
              <a:gd name="connsiteY4" fmla="*/ 97696 h 3937001"/>
              <a:gd name="connsiteX5" fmla="*/ 3937000 w 3937000"/>
              <a:gd name="connsiteY5" fmla="*/ 3839852 h 3937001"/>
              <a:gd name="connsiteX6" fmla="*/ 3932261 w 3937000"/>
              <a:gd name="connsiteY6" fmla="*/ 3896902 h 3937001"/>
              <a:gd name="connsiteX7" fmla="*/ 3896901 w 3937000"/>
              <a:gd name="connsiteY7" fmla="*/ 3932262 h 3937001"/>
              <a:gd name="connsiteX8" fmla="*/ 3839304 w 3937000"/>
              <a:gd name="connsiteY8" fmla="*/ 3937001 h 3937001"/>
              <a:gd name="connsiteX9" fmla="*/ 97149 w 3937000"/>
              <a:gd name="connsiteY9" fmla="*/ 3937001 h 3937001"/>
              <a:gd name="connsiteX10" fmla="*/ 40099 w 3937000"/>
              <a:gd name="connsiteY10" fmla="*/ 3932262 h 3937001"/>
              <a:gd name="connsiteX11" fmla="*/ 4739 w 3937000"/>
              <a:gd name="connsiteY11" fmla="*/ 3896902 h 3937001"/>
              <a:gd name="connsiteX12" fmla="*/ 0 w 3937000"/>
              <a:gd name="connsiteY12" fmla="*/ 3839305 h 3937001"/>
              <a:gd name="connsiteX13" fmla="*/ 0 w 3937000"/>
              <a:gd name="connsiteY13" fmla="*/ 97149 h 3937001"/>
              <a:gd name="connsiteX14" fmla="*/ 4739 w 3937000"/>
              <a:gd name="connsiteY14" fmla="*/ 40099 h 3937001"/>
              <a:gd name="connsiteX15" fmla="*/ 40099 w 3937000"/>
              <a:gd name="connsiteY15" fmla="*/ 4739 h 3937001"/>
              <a:gd name="connsiteX16" fmla="*/ 97149 w 3937000"/>
              <a:gd name="connsiteY16" fmla="*/ 0 h 393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37000" h="3937001">
                <a:moveTo>
                  <a:pt x="97149" y="0"/>
                </a:moveTo>
                <a:lnTo>
                  <a:pt x="3839851" y="0"/>
                </a:lnTo>
                <a:cubicBezTo>
                  <a:pt x="3867556" y="0"/>
                  <a:pt x="3881955" y="0"/>
                  <a:pt x="3896901" y="4739"/>
                </a:cubicBezTo>
                <a:cubicBezTo>
                  <a:pt x="3913305" y="10754"/>
                  <a:pt x="3926246" y="23695"/>
                  <a:pt x="3932261" y="40099"/>
                </a:cubicBezTo>
                <a:cubicBezTo>
                  <a:pt x="3937000" y="55045"/>
                  <a:pt x="3937000" y="69444"/>
                  <a:pt x="3937000" y="97696"/>
                </a:cubicBezTo>
                <a:lnTo>
                  <a:pt x="3937000" y="3839852"/>
                </a:lnTo>
                <a:cubicBezTo>
                  <a:pt x="3937000" y="3867557"/>
                  <a:pt x="3937000" y="3881956"/>
                  <a:pt x="3932261" y="3896902"/>
                </a:cubicBezTo>
                <a:cubicBezTo>
                  <a:pt x="3926246" y="3913306"/>
                  <a:pt x="3913305" y="3926247"/>
                  <a:pt x="3896901" y="3932262"/>
                </a:cubicBezTo>
                <a:cubicBezTo>
                  <a:pt x="3881955" y="3937001"/>
                  <a:pt x="3867556" y="3937001"/>
                  <a:pt x="3839304" y="3937001"/>
                </a:cubicBezTo>
                <a:lnTo>
                  <a:pt x="97149" y="3937001"/>
                </a:lnTo>
                <a:cubicBezTo>
                  <a:pt x="69444" y="3937001"/>
                  <a:pt x="55045" y="3937001"/>
                  <a:pt x="40099" y="3932262"/>
                </a:cubicBezTo>
                <a:cubicBezTo>
                  <a:pt x="23695" y="3926247"/>
                  <a:pt x="10754" y="3913306"/>
                  <a:pt x="4739" y="3896902"/>
                </a:cubicBezTo>
                <a:cubicBezTo>
                  <a:pt x="0" y="3881956"/>
                  <a:pt x="0" y="3867557"/>
                  <a:pt x="0" y="3839305"/>
                </a:cubicBezTo>
                <a:lnTo>
                  <a:pt x="0" y="97149"/>
                </a:lnTo>
                <a:cubicBezTo>
                  <a:pt x="0" y="69444"/>
                  <a:pt x="0" y="55045"/>
                  <a:pt x="4739" y="40099"/>
                </a:cubicBezTo>
                <a:cubicBezTo>
                  <a:pt x="10754" y="23695"/>
                  <a:pt x="23695" y="10754"/>
                  <a:pt x="40099" y="4739"/>
                </a:cubicBezTo>
                <a:cubicBezTo>
                  <a:pt x="55045" y="0"/>
                  <a:pt x="69444" y="0"/>
                  <a:pt x="97149" y="0"/>
                </a:cubicBezTo>
                <a:close/>
              </a:path>
            </a:pathLst>
          </a:custGeom>
          <a:solidFill>
            <a:schemeClr val="bg1">
              <a:lumMod val="85000"/>
            </a:schemeClr>
          </a:solidFill>
          <a:ln>
            <a:noFill/>
          </a:ln>
        </p:spPr>
      </p:pic>
      <p:sp>
        <p:nvSpPr>
          <p:cNvPr id="753" name="Rounded Rectangle"/>
          <p:cNvSpPr/>
          <p:nvPr/>
        </p:nvSpPr>
        <p:spPr>
          <a:xfrm>
            <a:off x="596900" y="4596130"/>
            <a:ext cx="2660650" cy="1968500"/>
          </a:xfrm>
          <a:prstGeom prst="roundRect">
            <a:avLst>
              <a:gd name="adj" fmla="val 1613"/>
            </a:avLst>
          </a:prstGeom>
          <a:solidFill>
            <a:srgbClr val="1643E6"/>
          </a:solidFill>
          <a:ln w="12700">
            <a:miter lim="400000"/>
          </a:ln>
        </p:spPr>
        <p:txBody>
          <a:bodyPr lIns="0" tIns="0" rIns="0" bIns="0" anchor="ctr"/>
          <a:lstStyle/>
          <a:p>
            <a:pPr algn="ctr">
              <a:defRPr sz="3200" b="0">
                <a:solidFill>
                  <a:srgbClr val="FFFFFF"/>
                </a:solidFill>
                <a:latin typeface="+mn-lt"/>
                <a:ea typeface="+mn-ea"/>
                <a:cs typeface="+mn-cs"/>
                <a:sym typeface="Helvetica Neue Medium"/>
              </a:defRPr>
            </a:pPr>
            <a:endParaRPr sz="1600" ker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7" name="图片占位符 19" descr="H:\正在做的单子\2020.8.7特变电宣传册+ppt+折页\资料\PPT共享资料\图片\企业社会责任（捐赠）\微信图片_20200306103241.jpg微信图片_20200306103241"/>
          <p:cNvPicPr>
            <a:picLocks noGrp="1" noChangeAspect="1"/>
          </p:cNvPicPr>
          <p:nvPr/>
        </p:nvPicPr>
        <p:blipFill>
          <a:blip r:embed="rId5" cstate="print">
            <a:lum bright="12000"/>
          </a:blip>
          <a:srcRect/>
          <a:stretch>
            <a:fillRect/>
          </a:stretch>
        </p:blipFill>
        <p:spPr>
          <a:xfrm>
            <a:off x="1285875" y="3036570"/>
            <a:ext cx="1971675" cy="1479550"/>
          </a:xfrm>
          <a:custGeom>
            <a:avLst/>
            <a:gdLst>
              <a:gd name="connsiteX0" fmla="*/ 97149 w 3937000"/>
              <a:gd name="connsiteY0" fmla="*/ 0 h 3937001"/>
              <a:gd name="connsiteX1" fmla="*/ 3839851 w 3937000"/>
              <a:gd name="connsiteY1" fmla="*/ 0 h 3937001"/>
              <a:gd name="connsiteX2" fmla="*/ 3896901 w 3937000"/>
              <a:gd name="connsiteY2" fmla="*/ 4739 h 3937001"/>
              <a:gd name="connsiteX3" fmla="*/ 3932261 w 3937000"/>
              <a:gd name="connsiteY3" fmla="*/ 40099 h 3937001"/>
              <a:gd name="connsiteX4" fmla="*/ 3937000 w 3937000"/>
              <a:gd name="connsiteY4" fmla="*/ 97696 h 3937001"/>
              <a:gd name="connsiteX5" fmla="*/ 3937000 w 3937000"/>
              <a:gd name="connsiteY5" fmla="*/ 3839852 h 3937001"/>
              <a:gd name="connsiteX6" fmla="*/ 3932261 w 3937000"/>
              <a:gd name="connsiteY6" fmla="*/ 3896902 h 3937001"/>
              <a:gd name="connsiteX7" fmla="*/ 3896901 w 3937000"/>
              <a:gd name="connsiteY7" fmla="*/ 3932262 h 3937001"/>
              <a:gd name="connsiteX8" fmla="*/ 3839304 w 3937000"/>
              <a:gd name="connsiteY8" fmla="*/ 3937001 h 3937001"/>
              <a:gd name="connsiteX9" fmla="*/ 97149 w 3937000"/>
              <a:gd name="connsiteY9" fmla="*/ 3937001 h 3937001"/>
              <a:gd name="connsiteX10" fmla="*/ 40099 w 3937000"/>
              <a:gd name="connsiteY10" fmla="*/ 3932262 h 3937001"/>
              <a:gd name="connsiteX11" fmla="*/ 4739 w 3937000"/>
              <a:gd name="connsiteY11" fmla="*/ 3896902 h 3937001"/>
              <a:gd name="connsiteX12" fmla="*/ 0 w 3937000"/>
              <a:gd name="connsiteY12" fmla="*/ 3839305 h 3937001"/>
              <a:gd name="connsiteX13" fmla="*/ 0 w 3937000"/>
              <a:gd name="connsiteY13" fmla="*/ 97149 h 3937001"/>
              <a:gd name="connsiteX14" fmla="*/ 4739 w 3937000"/>
              <a:gd name="connsiteY14" fmla="*/ 40099 h 3937001"/>
              <a:gd name="connsiteX15" fmla="*/ 40099 w 3937000"/>
              <a:gd name="connsiteY15" fmla="*/ 4739 h 3937001"/>
              <a:gd name="connsiteX16" fmla="*/ 97149 w 3937000"/>
              <a:gd name="connsiteY16" fmla="*/ 0 h 393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37000" h="3937001">
                <a:moveTo>
                  <a:pt x="97149" y="0"/>
                </a:moveTo>
                <a:lnTo>
                  <a:pt x="3839851" y="0"/>
                </a:lnTo>
                <a:cubicBezTo>
                  <a:pt x="3867556" y="0"/>
                  <a:pt x="3881955" y="0"/>
                  <a:pt x="3896901" y="4739"/>
                </a:cubicBezTo>
                <a:cubicBezTo>
                  <a:pt x="3913305" y="10754"/>
                  <a:pt x="3926246" y="23695"/>
                  <a:pt x="3932261" y="40099"/>
                </a:cubicBezTo>
                <a:cubicBezTo>
                  <a:pt x="3937000" y="55045"/>
                  <a:pt x="3937000" y="69444"/>
                  <a:pt x="3937000" y="97696"/>
                </a:cubicBezTo>
                <a:lnTo>
                  <a:pt x="3937000" y="3839852"/>
                </a:lnTo>
                <a:cubicBezTo>
                  <a:pt x="3937000" y="3867557"/>
                  <a:pt x="3937000" y="3881956"/>
                  <a:pt x="3932261" y="3896902"/>
                </a:cubicBezTo>
                <a:cubicBezTo>
                  <a:pt x="3926246" y="3913306"/>
                  <a:pt x="3913305" y="3926247"/>
                  <a:pt x="3896901" y="3932262"/>
                </a:cubicBezTo>
                <a:cubicBezTo>
                  <a:pt x="3881955" y="3937001"/>
                  <a:pt x="3867556" y="3937001"/>
                  <a:pt x="3839304" y="3937001"/>
                </a:cubicBezTo>
                <a:lnTo>
                  <a:pt x="97149" y="3937001"/>
                </a:lnTo>
                <a:cubicBezTo>
                  <a:pt x="69444" y="3937001"/>
                  <a:pt x="55045" y="3937001"/>
                  <a:pt x="40099" y="3932262"/>
                </a:cubicBezTo>
                <a:cubicBezTo>
                  <a:pt x="23695" y="3926247"/>
                  <a:pt x="10754" y="3913306"/>
                  <a:pt x="4739" y="3896902"/>
                </a:cubicBezTo>
                <a:cubicBezTo>
                  <a:pt x="0" y="3881956"/>
                  <a:pt x="0" y="3867557"/>
                  <a:pt x="0" y="3839305"/>
                </a:cubicBezTo>
                <a:lnTo>
                  <a:pt x="0" y="97149"/>
                </a:lnTo>
                <a:cubicBezTo>
                  <a:pt x="0" y="69444"/>
                  <a:pt x="0" y="55045"/>
                  <a:pt x="4739" y="40099"/>
                </a:cubicBezTo>
                <a:cubicBezTo>
                  <a:pt x="10754" y="23695"/>
                  <a:pt x="23695" y="10754"/>
                  <a:pt x="40099" y="4739"/>
                </a:cubicBezTo>
                <a:cubicBezTo>
                  <a:pt x="55045" y="0"/>
                  <a:pt x="69444" y="0"/>
                  <a:pt x="97149" y="0"/>
                </a:cubicBezTo>
                <a:close/>
              </a:path>
            </a:pathLst>
          </a:custGeom>
          <a:solidFill>
            <a:schemeClr val="bg1">
              <a:lumMod val="85000"/>
            </a:schemeClr>
          </a:solidFill>
          <a:ln>
            <a:noFill/>
          </a:ln>
        </p:spPr>
      </p:pic>
      <p:pic>
        <p:nvPicPr>
          <p:cNvPr id="36" name="图片占位符 15" descr="H:\正在做的单子\2020.8.7特变电宣传册+ppt+折页\资料\PPT共享资料\图片\企业社会责任（捐赠）\特变电工向当地学校捐赠价值2.5亿基普的教学用品.jpg特变电工向当地学校捐赠价值2.5亿基普的教学用品"/>
          <p:cNvPicPr>
            <a:picLocks noChangeAspect="1"/>
          </p:cNvPicPr>
          <p:nvPr/>
        </p:nvPicPr>
        <p:blipFill>
          <a:blip r:embed="rId6" cstate="print"/>
          <a:srcRect/>
          <a:stretch>
            <a:fillRect/>
          </a:stretch>
        </p:blipFill>
        <p:spPr>
          <a:xfrm>
            <a:off x="8021320" y="3317875"/>
            <a:ext cx="3946525" cy="2620010"/>
          </a:xfrm>
          <a:custGeom>
            <a:avLst/>
            <a:gdLst>
              <a:gd name="connsiteX0" fmla="*/ 97149 w 3937000"/>
              <a:gd name="connsiteY0" fmla="*/ 0 h 3937001"/>
              <a:gd name="connsiteX1" fmla="*/ 3839851 w 3937000"/>
              <a:gd name="connsiteY1" fmla="*/ 0 h 3937001"/>
              <a:gd name="connsiteX2" fmla="*/ 3896901 w 3937000"/>
              <a:gd name="connsiteY2" fmla="*/ 4739 h 3937001"/>
              <a:gd name="connsiteX3" fmla="*/ 3932261 w 3937000"/>
              <a:gd name="connsiteY3" fmla="*/ 40099 h 3937001"/>
              <a:gd name="connsiteX4" fmla="*/ 3937000 w 3937000"/>
              <a:gd name="connsiteY4" fmla="*/ 97696 h 3937001"/>
              <a:gd name="connsiteX5" fmla="*/ 3937000 w 3937000"/>
              <a:gd name="connsiteY5" fmla="*/ 3839852 h 3937001"/>
              <a:gd name="connsiteX6" fmla="*/ 3932261 w 3937000"/>
              <a:gd name="connsiteY6" fmla="*/ 3896902 h 3937001"/>
              <a:gd name="connsiteX7" fmla="*/ 3896901 w 3937000"/>
              <a:gd name="connsiteY7" fmla="*/ 3932262 h 3937001"/>
              <a:gd name="connsiteX8" fmla="*/ 3839304 w 3937000"/>
              <a:gd name="connsiteY8" fmla="*/ 3937001 h 3937001"/>
              <a:gd name="connsiteX9" fmla="*/ 97149 w 3937000"/>
              <a:gd name="connsiteY9" fmla="*/ 3937001 h 3937001"/>
              <a:gd name="connsiteX10" fmla="*/ 40099 w 3937000"/>
              <a:gd name="connsiteY10" fmla="*/ 3932262 h 3937001"/>
              <a:gd name="connsiteX11" fmla="*/ 4739 w 3937000"/>
              <a:gd name="connsiteY11" fmla="*/ 3896902 h 3937001"/>
              <a:gd name="connsiteX12" fmla="*/ 0 w 3937000"/>
              <a:gd name="connsiteY12" fmla="*/ 3839305 h 3937001"/>
              <a:gd name="connsiteX13" fmla="*/ 0 w 3937000"/>
              <a:gd name="connsiteY13" fmla="*/ 97149 h 3937001"/>
              <a:gd name="connsiteX14" fmla="*/ 4739 w 3937000"/>
              <a:gd name="connsiteY14" fmla="*/ 40099 h 3937001"/>
              <a:gd name="connsiteX15" fmla="*/ 40099 w 3937000"/>
              <a:gd name="connsiteY15" fmla="*/ 4739 h 3937001"/>
              <a:gd name="connsiteX16" fmla="*/ 97149 w 3937000"/>
              <a:gd name="connsiteY16" fmla="*/ 0 h 393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37000" h="3937001">
                <a:moveTo>
                  <a:pt x="97149" y="0"/>
                </a:moveTo>
                <a:lnTo>
                  <a:pt x="3839851" y="0"/>
                </a:lnTo>
                <a:cubicBezTo>
                  <a:pt x="3867556" y="0"/>
                  <a:pt x="3881955" y="0"/>
                  <a:pt x="3896901" y="4739"/>
                </a:cubicBezTo>
                <a:cubicBezTo>
                  <a:pt x="3913305" y="10754"/>
                  <a:pt x="3926246" y="23695"/>
                  <a:pt x="3932261" y="40099"/>
                </a:cubicBezTo>
                <a:cubicBezTo>
                  <a:pt x="3937000" y="55045"/>
                  <a:pt x="3937000" y="69444"/>
                  <a:pt x="3937000" y="97696"/>
                </a:cubicBezTo>
                <a:lnTo>
                  <a:pt x="3937000" y="3839852"/>
                </a:lnTo>
                <a:cubicBezTo>
                  <a:pt x="3937000" y="3867557"/>
                  <a:pt x="3937000" y="3881956"/>
                  <a:pt x="3932261" y="3896902"/>
                </a:cubicBezTo>
                <a:cubicBezTo>
                  <a:pt x="3926246" y="3913306"/>
                  <a:pt x="3913305" y="3926247"/>
                  <a:pt x="3896901" y="3932262"/>
                </a:cubicBezTo>
                <a:cubicBezTo>
                  <a:pt x="3881955" y="3937001"/>
                  <a:pt x="3867556" y="3937001"/>
                  <a:pt x="3839304" y="3937001"/>
                </a:cubicBezTo>
                <a:lnTo>
                  <a:pt x="97149" y="3937001"/>
                </a:lnTo>
                <a:cubicBezTo>
                  <a:pt x="69444" y="3937001"/>
                  <a:pt x="55045" y="3937001"/>
                  <a:pt x="40099" y="3932262"/>
                </a:cubicBezTo>
                <a:cubicBezTo>
                  <a:pt x="23695" y="3926247"/>
                  <a:pt x="10754" y="3913306"/>
                  <a:pt x="4739" y="3896902"/>
                </a:cubicBezTo>
                <a:cubicBezTo>
                  <a:pt x="0" y="3881956"/>
                  <a:pt x="0" y="3867557"/>
                  <a:pt x="0" y="3839305"/>
                </a:cubicBezTo>
                <a:lnTo>
                  <a:pt x="0" y="97149"/>
                </a:lnTo>
                <a:cubicBezTo>
                  <a:pt x="0" y="69444"/>
                  <a:pt x="0" y="55045"/>
                  <a:pt x="4739" y="40099"/>
                </a:cubicBezTo>
                <a:cubicBezTo>
                  <a:pt x="10754" y="23695"/>
                  <a:pt x="23695" y="10754"/>
                  <a:pt x="40099" y="4739"/>
                </a:cubicBezTo>
                <a:cubicBezTo>
                  <a:pt x="55045" y="0"/>
                  <a:pt x="69444" y="0"/>
                  <a:pt x="97149" y="0"/>
                </a:cubicBezTo>
                <a:close/>
              </a:path>
            </a:pathLst>
          </a:custGeom>
          <a:solidFill>
            <a:schemeClr val="bg1">
              <a:lumMod val="85000"/>
            </a:schemeClr>
          </a:solidFill>
          <a:ln>
            <a:noFill/>
          </a:ln>
        </p:spPr>
      </p:pic>
      <p:sp>
        <p:nvSpPr>
          <p:cNvPr id="40" name="Rounded Rectangle"/>
          <p:cNvSpPr/>
          <p:nvPr/>
        </p:nvSpPr>
        <p:spPr>
          <a:xfrm>
            <a:off x="5408930" y="1802765"/>
            <a:ext cx="3180715" cy="1399540"/>
          </a:xfrm>
          <a:prstGeom prst="roundRect">
            <a:avLst>
              <a:gd name="adj" fmla="val 1613"/>
            </a:avLst>
          </a:prstGeom>
          <a:solidFill>
            <a:srgbClr val="1643E6"/>
          </a:solidFill>
          <a:ln w="12700">
            <a:miter lim="400000"/>
          </a:ln>
        </p:spPr>
        <p:txBody>
          <a:bodyPr lIns="0" tIns="0" rIns="0" bIns="0" anchor="ctr"/>
          <a:lstStyle/>
          <a:p>
            <a:pPr algn="ctr">
              <a:defRPr sz="3200" b="0">
                <a:solidFill>
                  <a:srgbClr val="FFFFFF"/>
                </a:solidFill>
                <a:latin typeface="+mn-lt"/>
                <a:ea typeface="+mn-ea"/>
                <a:cs typeface="+mn-cs"/>
                <a:sym typeface="Helvetica Neue Medium"/>
              </a:defRPr>
            </a:pPr>
            <a:endParaRPr sz="1600" ker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文本框 17"/>
          <p:cNvSpPr txBox="1"/>
          <p:nvPr/>
        </p:nvSpPr>
        <p:spPr>
          <a:xfrm>
            <a:off x="839470" y="4839970"/>
            <a:ext cx="2175510" cy="1480185"/>
          </a:xfrm>
          <a:prstGeom prst="rect">
            <a:avLst/>
          </a:prstGeom>
          <a:noFill/>
        </p:spPr>
        <p:txBody>
          <a:bodyPr wrap="square" lIns="95280" tIns="47640" rIns="95280" bIns="47640" rtlCol="0">
            <a:spAutoFit/>
          </a:bodyPr>
          <a:lstStyle/>
          <a:p>
            <a:pPr algn="just">
              <a:lnSpc>
                <a:spcPct val="150000"/>
              </a:lnSpc>
              <a:spcBef>
                <a:spcPts val="0"/>
              </a:spcBef>
              <a:spcAft>
                <a:spcPts val="0"/>
              </a:spcAft>
            </a:pPr>
            <a:r>
              <a:rPr lang="zh-CN" altLang="en-US" sz="1500" spc="100" dirty="0">
                <a:solidFill>
                  <a:schemeClr val="bg1"/>
                </a:solidFill>
                <a:uFillTx/>
                <a:latin typeface="微软雅黑" panose="020B0503020204020204" pitchFamily="34" charset="-122"/>
                <a:ea typeface="微软雅黑" panose="020B0503020204020204" pitchFamily="34" charset="-122"/>
              </a:rPr>
              <a:t>向黄冈市中心医院扩建工程捐赠价值55万元的两台移动变电设备，解决防疫。</a:t>
            </a:r>
            <a:endParaRPr lang="zh-CN" altLang="en-US" sz="1500" spc="100" dirty="0">
              <a:solidFill>
                <a:schemeClr val="bg1"/>
              </a:solidFill>
              <a:uFillTx/>
              <a:latin typeface="微软雅黑" panose="020B0503020204020204" pitchFamily="34" charset="-122"/>
              <a:ea typeface="微软雅黑" panose="020B0503020204020204" pitchFamily="34" charset="-122"/>
            </a:endParaRPr>
          </a:p>
        </p:txBody>
      </p:sp>
      <p:sp>
        <p:nvSpPr>
          <p:cNvPr id="35" name="文本框 17"/>
          <p:cNvSpPr txBox="1"/>
          <p:nvPr/>
        </p:nvSpPr>
        <p:spPr>
          <a:xfrm>
            <a:off x="5603875" y="1910715"/>
            <a:ext cx="2805430" cy="1133475"/>
          </a:xfrm>
          <a:prstGeom prst="rect">
            <a:avLst/>
          </a:prstGeom>
          <a:noFill/>
        </p:spPr>
        <p:txBody>
          <a:bodyPr wrap="square" lIns="95280" tIns="47640" rIns="95280" bIns="47640" rtlCol="0">
            <a:spAutoFit/>
          </a:bodyPr>
          <a:lstStyle/>
          <a:p>
            <a:pPr algn="just">
              <a:lnSpc>
                <a:spcPct val="150000"/>
              </a:lnSpc>
              <a:spcBef>
                <a:spcPts val="0"/>
              </a:spcBef>
              <a:spcAft>
                <a:spcPts val="0"/>
              </a:spcAft>
            </a:pPr>
            <a:r>
              <a:rPr lang="zh-CN" altLang="en-US" sz="1500" spc="100" dirty="0">
                <a:solidFill>
                  <a:schemeClr val="bg1"/>
                </a:solidFill>
                <a:uFillTx/>
                <a:latin typeface="微软雅黑" panose="020B0503020204020204" pitchFamily="34" charset="-122"/>
                <a:ea typeface="微软雅黑" panose="020B0503020204020204" pitchFamily="34" charset="-122"/>
              </a:rPr>
              <a:t>定点医院扩建工程电力设备短缺难题，为湖北打赢疫情防控阻击战贡献重要力量。</a:t>
            </a:r>
            <a:endParaRPr lang="zh-CN" altLang="en-US" sz="1500" spc="100" dirty="0">
              <a:solidFill>
                <a:schemeClr val="bg1"/>
              </a:solidFill>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Effect transition="in" filter="fade">
                                      <p:cBhvr>
                                        <p:cTn id="13" dur="1000"/>
                                        <p:tgtEl>
                                          <p:spTgt spid="11"/>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Effect transition="in" filter="fade">
                                      <p:cBhvr>
                                        <p:cTn id="18" dur="1000"/>
                                        <p:tgtEl>
                                          <p:spTgt spid="1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753"/>
                                        </p:tgtEl>
                                        <p:attrNameLst>
                                          <p:attrName>style.visibility</p:attrName>
                                        </p:attrNameLst>
                                      </p:cBhvr>
                                      <p:to>
                                        <p:strVal val="visible"/>
                                      </p:to>
                                    </p:set>
                                    <p:animEffect transition="in" filter="fade">
                                      <p:cBhvr>
                                        <p:cTn id="38" dur="500"/>
                                        <p:tgtEl>
                                          <p:spTgt spid="753"/>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par>
                          <p:cTn id="43" fill="hold">
                            <p:stCondLst>
                              <p:cond delay="400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par>
                          <p:cTn id="47" fill="hold">
                            <p:stCondLst>
                              <p:cond delay="4500"/>
                            </p:stCondLst>
                            <p:childTnLst>
                              <p:par>
                                <p:cTn id="48" presetID="10" presetClass="entr" presetSubtype="0" fill="hold"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par>
                          <p:cTn id="51" fill="hold">
                            <p:stCondLst>
                              <p:cond delay="5000"/>
                            </p:stCondLst>
                            <p:childTnLst>
                              <p:par>
                                <p:cTn id="52" presetID="10" presetClass="entr" presetSubtype="0"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childTnLst>
                          </p:cTn>
                        </p:par>
                        <p:par>
                          <p:cTn id="55" fill="hold">
                            <p:stCondLst>
                              <p:cond delay="5500"/>
                            </p:stCondLst>
                            <p:childTnLst>
                              <p:par>
                                <p:cTn id="56" presetID="10" presetClass="entr" presetSubtype="0" fill="hold" grpId="0" nodeType="after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1"/>
      <p:bldP spid="753" grpId="0" bldLvl="0" animBg="1"/>
      <p:bldP spid="40" grpId="0" bldLvl="0" animBg="1"/>
      <p:bldP spid="19"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hord 11"/>
          <p:cNvSpPr/>
          <p:nvPr/>
        </p:nvSpPr>
        <p:spPr>
          <a:xfrm rot="17531292">
            <a:off x="3650781" y="357545"/>
            <a:ext cx="5093208" cy="5093208"/>
          </a:xfrm>
          <a:prstGeom prst="chord">
            <a:avLst/>
          </a:prstGeom>
          <a:noFill/>
          <a:ln w="25400" cap="rnd">
            <a:solidFill>
              <a:srgbClr val="1643E6"/>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微软雅黑" panose="020B0503020204020204" pitchFamily="34" charset="-122"/>
            </a:endParaRPr>
          </a:p>
        </p:txBody>
      </p:sp>
      <p:sp>
        <p:nvSpPr>
          <p:cNvPr id="47" name="Chord 11"/>
          <p:cNvSpPr/>
          <p:nvPr/>
        </p:nvSpPr>
        <p:spPr>
          <a:xfrm rot="16200000">
            <a:off x="3195959" y="303001"/>
            <a:ext cx="5093208" cy="5093208"/>
          </a:xfrm>
          <a:prstGeom prst="chord">
            <a:avLst/>
          </a:prstGeom>
          <a:gradFill flip="none" rotWithShape="1">
            <a:gsLst>
              <a:gs pos="0">
                <a:srgbClr val="1643E6">
                  <a:alpha val="92000"/>
                </a:srgbClr>
              </a:gs>
              <a:gs pos="100000">
                <a:srgbClr val="72BBFF">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圆角 40"/>
          <p:cNvSpPr/>
          <p:nvPr/>
        </p:nvSpPr>
        <p:spPr>
          <a:xfrm rot="2700000">
            <a:off x="3993803" y="1236457"/>
            <a:ext cx="3875837" cy="3875837"/>
          </a:xfrm>
          <a:prstGeom prst="roundRect">
            <a:avLst>
              <a:gd name="adj" fmla="val 50000"/>
            </a:avLst>
          </a:prstGeom>
          <a:gradFill flip="none" rotWithShape="1">
            <a:gsLst>
              <a:gs pos="0">
                <a:srgbClr val="1643E6">
                  <a:alpha val="92000"/>
                </a:srgbClr>
              </a:gs>
              <a:gs pos="100000">
                <a:srgbClr val="72BBFF">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4" name="文本框 43"/>
          <p:cNvSpPr txBox="1"/>
          <p:nvPr/>
        </p:nvSpPr>
        <p:spPr>
          <a:xfrm>
            <a:off x="4625340" y="2283460"/>
            <a:ext cx="2484755" cy="1416050"/>
          </a:xfrm>
          <a:prstGeom prst="rect">
            <a:avLst/>
          </a:prstGeom>
          <a:noFill/>
          <a:ln w="117475">
            <a:noFill/>
          </a:ln>
        </p:spPr>
        <p:txBody>
          <a:bodyPr wrap="square" rtlCol="0">
            <a:prstTxWarp prst="textPlain">
              <a:avLst/>
            </a:prstTxWarp>
            <a:spAutoFit/>
          </a:bodyPr>
          <a:lstStyle/>
          <a:p>
            <a:r>
              <a:rPr lang="zh-CN" altLang="en-US" spc="100" dirty="0">
                <a:solidFill>
                  <a:schemeClr val="bg1"/>
                </a:solidFill>
                <a:latin typeface="汉仪雅酷黑简" panose="00020600040101010101" charset="-122"/>
                <a:ea typeface="汉仪雅酷黑简" panose="00020600040101010101" charset="-122"/>
                <a:cs typeface="Arial" panose="020B0604020202020204" pitchFamily="34" charset="0"/>
                <a:sym typeface="微软雅黑" panose="020B0503020204020204" pitchFamily="34" charset="-122"/>
              </a:rPr>
              <a:t>赋余文娱</a:t>
            </a:r>
            <a:endParaRPr lang="zh-CN" altLang="en-US" spc="100" dirty="0">
              <a:solidFill>
                <a:schemeClr val="bg1"/>
              </a:solidFill>
              <a:latin typeface="汉仪雅酷黑简" panose="00020600040101010101" charset="-122"/>
              <a:ea typeface="汉仪雅酷黑简" panose="00020600040101010101" charset="-122"/>
              <a:cs typeface="Arial" panose="020B0604020202020204" pitchFamily="34" charset="0"/>
              <a:sym typeface="微软雅黑" panose="020B0503020204020204" pitchFamily="34" charset="-122"/>
            </a:endParaRPr>
          </a:p>
        </p:txBody>
      </p:sp>
      <p:sp>
        <p:nvSpPr>
          <p:cNvPr id="46" name="标题 4"/>
          <p:cNvSpPr txBox="1"/>
          <p:nvPr/>
        </p:nvSpPr>
        <p:spPr>
          <a:xfrm>
            <a:off x="4434994" y="3601990"/>
            <a:ext cx="2852112" cy="895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2">
                    <a:lumMod val="100000"/>
                  </a:schemeClr>
                </a:solidFill>
                <a:latin typeface="+mj-lt"/>
                <a:ea typeface="+mj-ea"/>
                <a:cs typeface="+mj-cs"/>
              </a:defRPr>
            </a:lvl1pPr>
          </a:lstStyle>
          <a:p>
            <a:pPr algn="ctr"/>
            <a:r>
              <a:rPr lang="en-US" altLang="zh-CN" sz="2000" dirty="0">
                <a:solidFill>
                  <a:schemeClr val="bg1"/>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FU YU WEN YU</a:t>
            </a:r>
            <a:endParaRPr lang="en-US" altLang="zh-CN" sz="2000" dirty="0">
              <a:solidFill>
                <a:schemeClr val="bg1"/>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sp>
        <p:nvSpPr>
          <p:cNvPr id="16" name="矩形 15"/>
          <p:cNvSpPr/>
          <p:nvPr/>
        </p:nvSpPr>
        <p:spPr>
          <a:xfrm>
            <a:off x="4578350" y="6184900"/>
            <a:ext cx="3392805" cy="275590"/>
          </a:xfrm>
          <a:prstGeom prst="rect">
            <a:avLst/>
          </a:prstGeom>
        </p:spPr>
        <p:txBody>
          <a:bodyPr wrap="square" lIns="108000">
            <a:spAutoFit/>
          </a:bodyPr>
          <a:lstStyle/>
          <a:p>
            <a:pPr algn="ctr"/>
            <a:r>
              <a:rPr lang="en-US" altLang="zh-CN" sz="1200" b="1" spc="300" dirty="0" smtClean="0">
                <a:ln w="6350">
                  <a:noFill/>
                </a:ln>
                <a:solidFill>
                  <a:schemeClr val="tx1"/>
                </a:solidFill>
                <a:uFillTx/>
                <a:latin typeface="微软雅黑" panose="020B0503020204020204" pitchFamily="34" charset="-122"/>
                <a:ea typeface="微软雅黑" panose="020B0503020204020204" pitchFamily="34" charset="-122"/>
              </a:rPr>
              <a:t>2020</a:t>
            </a:r>
            <a:r>
              <a:rPr lang="zh-CN" altLang="en-US" sz="1200" b="1" spc="300" dirty="0" smtClean="0">
                <a:ln w="6350">
                  <a:noFill/>
                </a:ln>
                <a:solidFill>
                  <a:schemeClr val="tx1"/>
                </a:solidFill>
                <a:uFillTx/>
                <a:latin typeface="微软雅黑" panose="020B0503020204020204" pitchFamily="34" charset="-122"/>
                <a:ea typeface="微软雅黑" panose="020B0503020204020204" pitchFamily="34" charset="-122"/>
              </a:rPr>
              <a:t>特变电工校园宣讲会</a:t>
            </a:r>
            <a:endParaRPr lang="zh-CN" altLang="en-US" sz="1200" b="1" spc="300" dirty="0" smtClean="0">
              <a:ln w="6350">
                <a:noFill/>
              </a:ln>
              <a:solidFill>
                <a:schemeClr val="tx1"/>
              </a:solidFill>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 calcmode="lin" valueType="num">
                                      <p:cBhvr>
                                        <p:cTn id="9" dur="500" fill="hold"/>
                                        <p:tgtEl>
                                          <p:spTgt spid="48"/>
                                        </p:tgtEl>
                                        <p:attrNameLst>
                                          <p:attrName>style.rotation</p:attrName>
                                        </p:attrNameLst>
                                      </p:cBhvr>
                                      <p:tavLst>
                                        <p:tav tm="0">
                                          <p:val>
                                            <p:fltVal val="360"/>
                                          </p:val>
                                        </p:tav>
                                        <p:tav tm="100000">
                                          <p:val>
                                            <p:fltVal val="0"/>
                                          </p:val>
                                        </p:tav>
                                      </p:tavLst>
                                    </p:anim>
                                    <p:animEffect transition="in" filter="fade">
                                      <p:cBhvr>
                                        <p:cTn id="10" dur="500"/>
                                        <p:tgtEl>
                                          <p:spTgt spid="48"/>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 calcmode="lin" valueType="num">
                                      <p:cBhvr>
                                        <p:cTn id="16" dur="500" fill="hold"/>
                                        <p:tgtEl>
                                          <p:spTgt spid="47"/>
                                        </p:tgtEl>
                                        <p:attrNameLst>
                                          <p:attrName>style.rotation</p:attrName>
                                        </p:attrNameLst>
                                      </p:cBhvr>
                                      <p:tavLst>
                                        <p:tav tm="0">
                                          <p:val>
                                            <p:fltVal val="360"/>
                                          </p:val>
                                        </p:tav>
                                        <p:tav tm="100000">
                                          <p:val>
                                            <p:fltVal val="0"/>
                                          </p:val>
                                        </p:tav>
                                      </p:tavLst>
                                    </p:anim>
                                    <p:animEffect transition="in" filter="fade">
                                      <p:cBhvr>
                                        <p:cTn id="17" dur="500"/>
                                        <p:tgtEl>
                                          <p:spTgt spid="47"/>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p:cTn id="34" dur="500" fill="hold"/>
                                        <p:tgtEl>
                                          <p:spTgt spid="46"/>
                                        </p:tgtEl>
                                        <p:attrNameLst>
                                          <p:attrName>ppt_w</p:attrName>
                                        </p:attrNameLst>
                                      </p:cBhvr>
                                      <p:tavLst>
                                        <p:tav tm="0">
                                          <p:val>
                                            <p:fltVal val="0"/>
                                          </p:val>
                                        </p:tav>
                                        <p:tav tm="100000">
                                          <p:val>
                                            <p:strVal val="#ppt_w"/>
                                          </p:val>
                                        </p:tav>
                                      </p:tavLst>
                                    </p:anim>
                                    <p:anim calcmode="lin" valueType="num">
                                      <p:cBhvr>
                                        <p:cTn id="35" dur="500" fill="hold"/>
                                        <p:tgtEl>
                                          <p:spTgt spid="46"/>
                                        </p:tgtEl>
                                        <p:attrNameLst>
                                          <p:attrName>ppt_h</p:attrName>
                                        </p:attrNameLst>
                                      </p:cBhvr>
                                      <p:tavLst>
                                        <p:tav tm="0">
                                          <p:val>
                                            <p:fltVal val="0"/>
                                          </p:val>
                                        </p:tav>
                                        <p:tav tm="100000">
                                          <p:val>
                                            <p:strVal val="#ppt_h"/>
                                          </p:val>
                                        </p:tav>
                                      </p:tavLst>
                                    </p:anim>
                                    <p:animEffect transition="in" filter="fade">
                                      <p:cBhvr>
                                        <p:cTn id="3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ldLvl="0" animBg="1"/>
      <p:bldP spid="47" grpId="0" bldLvl="0" animBg="1"/>
      <p:bldP spid="41" grpId="0" bldLvl="0" animBg="1"/>
      <p:bldP spid="44" grpId="0"/>
      <p:bldP spid="46" grpId="0"/>
      <p:bldP spid="16" grpId="0"/>
      <p:bldP spid="1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814320" y="441960"/>
            <a:ext cx="645541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我们为您提供：充满激情的团队</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14" name="直接连接符 13"/>
          <p:cNvCxnSpPr/>
          <p:nvPr/>
        </p:nvCxnSpPr>
        <p:spPr>
          <a:xfrm>
            <a:off x="2922270" y="1100455"/>
            <a:ext cx="623570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5" name="文本框 16"/>
          <p:cNvSpPr txBox="1"/>
          <p:nvPr/>
        </p:nvSpPr>
        <p:spPr>
          <a:xfrm>
            <a:off x="2938145" y="1189355"/>
            <a:ext cx="6182360" cy="310515"/>
          </a:xfrm>
          <a:prstGeom prst="rect">
            <a:avLst/>
          </a:prstGeom>
          <a:noFill/>
        </p:spPr>
        <p:txBody>
          <a:bodyPr wrap="square" lIns="95280" tIns="47640" rIns="95280" bIns="47640" rtlCol="0">
            <a:spAutoFit/>
          </a:bodyPr>
          <a:lstStyle/>
          <a:p>
            <a:pPr algn="ctr"/>
            <a:r>
              <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WO MEN WEI NIN TI GONG:CHONG MAN JI QING DE TUAN DUI</a:t>
            </a:r>
            <a:endPar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sp>
        <p:nvSpPr>
          <p:cNvPr id="355" name="矩形 354"/>
          <p:cNvSpPr/>
          <p:nvPr/>
        </p:nvSpPr>
        <p:spPr>
          <a:xfrm>
            <a:off x="3710305" y="1830705"/>
            <a:ext cx="431800" cy="503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4" name="Freeform 7"/>
          <p:cNvSpPr/>
          <p:nvPr/>
        </p:nvSpPr>
        <p:spPr bwMode="auto">
          <a:xfrm>
            <a:off x="4180205" y="3967480"/>
            <a:ext cx="2139950" cy="2354263"/>
          </a:xfrm>
          <a:custGeom>
            <a:avLst/>
            <a:gdLst>
              <a:gd name="T0" fmla="*/ 2147483647 w 13902"/>
              <a:gd name="T1" fmla="*/ 2147483647 h 15278"/>
              <a:gd name="T2" fmla="*/ 2147483647 w 13902"/>
              <a:gd name="T3" fmla="*/ 2147483647 h 15278"/>
              <a:gd name="T4" fmla="*/ 2147483647 w 13902"/>
              <a:gd name="T5" fmla="*/ 2147483647 h 15278"/>
              <a:gd name="T6" fmla="*/ 2147483647 w 13902"/>
              <a:gd name="T7" fmla="*/ 2147483647 h 15278"/>
              <a:gd name="T8" fmla="*/ 2147483647 w 13902"/>
              <a:gd name="T9" fmla="*/ 2147483647 h 15278"/>
              <a:gd name="T10" fmla="*/ 2147483647 w 13902"/>
              <a:gd name="T11" fmla="*/ 2147483647 h 15278"/>
              <a:gd name="T12" fmla="*/ 2147483647 w 13902"/>
              <a:gd name="T13" fmla="*/ 2147483647 h 15278"/>
              <a:gd name="T14" fmla="*/ 2147483647 w 13902"/>
              <a:gd name="T15" fmla="*/ 2147483647 h 15278"/>
              <a:gd name="T16" fmla="*/ 2147483647 w 13902"/>
              <a:gd name="T17" fmla="*/ 2147483647 h 15278"/>
              <a:gd name="T18" fmla="*/ 2147483647 w 13902"/>
              <a:gd name="T19" fmla="*/ 2147483647 h 15278"/>
              <a:gd name="T20" fmla="*/ 2147483647 w 13902"/>
              <a:gd name="T21" fmla="*/ 2147483647 h 15278"/>
              <a:gd name="T22" fmla="*/ 2147483647 w 13902"/>
              <a:gd name="T23" fmla="*/ 2147483647 h 15278"/>
              <a:gd name="T24" fmla="*/ 2147483647 w 13902"/>
              <a:gd name="T25" fmla="*/ 2147483647 h 15278"/>
              <a:gd name="T26" fmla="*/ 2147483647 w 13902"/>
              <a:gd name="T27" fmla="*/ 2147483647 h 15278"/>
              <a:gd name="T28" fmla="*/ 2147483647 w 13902"/>
              <a:gd name="T29" fmla="*/ 2147483647 h 15278"/>
              <a:gd name="T30" fmla="*/ 2147483647 w 13902"/>
              <a:gd name="T31" fmla="*/ 2147483647 h 15278"/>
              <a:gd name="T32" fmla="*/ 2147483647 w 13902"/>
              <a:gd name="T33" fmla="*/ 2147483647 h 15278"/>
              <a:gd name="T34" fmla="*/ 2147483647 w 13902"/>
              <a:gd name="T35" fmla="*/ 2147483647 h 15278"/>
              <a:gd name="T36" fmla="*/ 2147483647 w 13902"/>
              <a:gd name="T37" fmla="*/ 2147483647 h 15278"/>
              <a:gd name="T38" fmla="*/ 2147483647 w 13902"/>
              <a:gd name="T39" fmla="*/ 2147483647 h 15278"/>
              <a:gd name="T40" fmla="*/ 2147483647 w 13902"/>
              <a:gd name="T41" fmla="*/ 2147483647 h 15278"/>
              <a:gd name="T42" fmla="*/ 2147483647 w 13902"/>
              <a:gd name="T43" fmla="*/ 2147483647 h 15278"/>
              <a:gd name="T44" fmla="*/ 2147483647 w 13902"/>
              <a:gd name="T45" fmla="*/ 2147483647 h 15278"/>
              <a:gd name="T46" fmla="*/ 2147483647 w 13902"/>
              <a:gd name="T47" fmla="*/ 2147483647 h 15278"/>
              <a:gd name="T48" fmla="*/ 2147483647 w 13902"/>
              <a:gd name="T49" fmla="*/ 2147483647 h 15278"/>
              <a:gd name="T50" fmla="*/ 2147483647 w 13902"/>
              <a:gd name="T51" fmla="*/ 2147483647 h 15278"/>
              <a:gd name="T52" fmla="*/ 2147483647 w 13902"/>
              <a:gd name="T53" fmla="*/ 2147483647 h 15278"/>
              <a:gd name="T54" fmla="*/ 2147483647 w 13902"/>
              <a:gd name="T55" fmla="*/ 2147483647 h 15278"/>
              <a:gd name="T56" fmla="*/ 2147483647 w 13902"/>
              <a:gd name="T57" fmla="*/ 2147483647 h 15278"/>
              <a:gd name="T58" fmla="*/ 2147483647 w 13902"/>
              <a:gd name="T59" fmla="*/ 2147483647 h 15278"/>
              <a:gd name="T60" fmla="*/ 2147483647 w 13902"/>
              <a:gd name="T61" fmla="*/ 2147483647 h 15278"/>
              <a:gd name="T62" fmla="*/ 2147483647 w 13902"/>
              <a:gd name="T63" fmla="*/ 2147483647 h 15278"/>
              <a:gd name="T64" fmla="*/ 2147483647 w 13902"/>
              <a:gd name="T65" fmla="*/ 2147483647 h 15278"/>
              <a:gd name="T66" fmla="*/ 2147483647 w 13902"/>
              <a:gd name="T67" fmla="*/ 2147483647 h 15278"/>
              <a:gd name="T68" fmla="*/ 2147483647 w 13902"/>
              <a:gd name="T69" fmla="*/ 2147483647 h 15278"/>
              <a:gd name="T70" fmla="*/ 2147483647 w 13902"/>
              <a:gd name="T71" fmla="*/ 2147483647 h 15278"/>
              <a:gd name="T72" fmla="*/ 2147483647 w 13902"/>
              <a:gd name="T73" fmla="*/ 2147483647 h 15278"/>
              <a:gd name="T74" fmla="*/ 2147483647 w 13902"/>
              <a:gd name="T75" fmla="*/ 2147483647 h 15278"/>
              <a:gd name="T76" fmla="*/ 2147483647 w 13902"/>
              <a:gd name="T77" fmla="*/ 2147483647 h 15278"/>
              <a:gd name="T78" fmla="*/ 2147483647 w 13902"/>
              <a:gd name="T79" fmla="*/ 2147483647 h 15278"/>
              <a:gd name="T80" fmla="*/ 2147483647 w 13902"/>
              <a:gd name="T81" fmla="*/ 2147483647 h 15278"/>
              <a:gd name="T82" fmla="*/ 2147483647 w 13902"/>
              <a:gd name="T83" fmla="*/ 2147483647 h 15278"/>
              <a:gd name="T84" fmla="*/ 2147483647 w 13902"/>
              <a:gd name="T85" fmla="*/ 2147483647 h 15278"/>
              <a:gd name="T86" fmla="*/ 2147483647 w 13902"/>
              <a:gd name="T87" fmla="*/ 2147483647 h 15278"/>
              <a:gd name="T88" fmla="*/ 2147483647 w 13902"/>
              <a:gd name="T89" fmla="*/ 2147483647 h 15278"/>
              <a:gd name="T90" fmla="*/ 2147483647 w 13902"/>
              <a:gd name="T91" fmla="*/ 2147483647 h 152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902"/>
              <a:gd name="T139" fmla="*/ 0 h 15278"/>
              <a:gd name="T140" fmla="*/ 13902 w 13902"/>
              <a:gd name="T141" fmla="*/ 15278 h 152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902" h="15278">
                <a:moveTo>
                  <a:pt x="9502" y="2019"/>
                </a:moveTo>
                <a:lnTo>
                  <a:pt x="9676" y="1758"/>
                </a:lnTo>
                <a:lnTo>
                  <a:pt x="9713" y="1740"/>
                </a:lnTo>
                <a:cubicBezTo>
                  <a:pt x="9713" y="1740"/>
                  <a:pt x="9864" y="1387"/>
                  <a:pt x="9873" y="1328"/>
                </a:cubicBezTo>
                <a:cubicBezTo>
                  <a:pt x="9882" y="1268"/>
                  <a:pt x="9776" y="917"/>
                  <a:pt x="10032" y="477"/>
                </a:cubicBezTo>
                <a:cubicBezTo>
                  <a:pt x="10289" y="37"/>
                  <a:pt x="10766" y="0"/>
                  <a:pt x="11059" y="74"/>
                </a:cubicBezTo>
                <a:cubicBezTo>
                  <a:pt x="11353" y="147"/>
                  <a:pt x="11518" y="211"/>
                  <a:pt x="11720" y="340"/>
                </a:cubicBezTo>
                <a:cubicBezTo>
                  <a:pt x="11921" y="468"/>
                  <a:pt x="11940" y="541"/>
                  <a:pt x="11940" y="541"/>
                </a:cubicBezTo>
                <a:lnTo>
                  <a:pt x="11839" y="716"/>
                </a:lnTo>
                <a:cubicBezTo>
                  <a:pt x="11839" y="716"/>
                  <a:pt x="11921" y="954"/>
                  <a:pt x="11931" y="1137"/>
                </a:cubicBezTo>
                <a:cubicBezTo>
                  <a:pt x="11940" y="1321"/>
                  <a:pt x="11903" y="1422"/>
                  <a:pt x="11903" y="1422"/>
                </a:cubicBezTo>
                <a:cubicBezTo>
                  <a:pt x="11903" y="1422"/>
                  <a:pt x="11811" y="1495"/>
                  <a:pt x="11811" y="1559"/>
                </a:cubicBezTo>
                <a:cubicBezTo>
                  <a:pt x="11811" y="1623"/>
                  <a:pt x="11894" y="2018"/>
                  <a:pt x="11894" y="2018"/>
                </a:cubicBezTo>
                <a:lnTo>
                  <a:pt x="11747" y="2054"/>
                </a:lnTo>
                <a:cubicBezTo>
                  <a:pt x="11747" y="2054"/>
                  <a:pt x="11720" y="2201"/>
                  <a:pt x="11729" y="2256"/>
                </a:cubicBezTo>
                <a:cubicBezTo>
                  <a:pt x="11738" y="2311"/>
                  <a:pt x="11665" y="2311"/>
                  <a:pt x="11665" y="2311"/>
                </a:cubicBezTo>
                <a:lnTo>
                  <a:pt x="11555" y="2385"/>
                </a:lnTo>
                <a:lnTo>
                  <a:pt x="11564" y="2495"/>
                </a:lnTo>
                <a:cubicBezTo>
                  <a:pt x="11564" y="2495"/>
                  <a:pt x="11481" y="2467"/>
                  <a:pt x="11481" y="2550"/>
                </a:cubicBezTo>
                <a:cubicBezTo>
                  <a:pt x="11481" y="2632"/>
                  <a:pt x="11463" y="2861"/>
                  <a:pt x="11417" y="2861"/>
                </a:cubicBezTo>
                <a:cubicBezTo>
                  <a:pt x="11371" y="2861"/>
                  <a:pt x="11224" y="2861"/>
                  <a:pt x="11224" y="2861"/>
                </a:cubicBezTo>
                <a:cubicBezTo>
                  <a:pt x="11224" y="2861"/>
                  <a:pt x="10959" y="2779"/>
                  <a:pt x="10876" y="2843"/>
                </a:cubicBezTo>
                <a:cubicBezTo>
                  <a:pt x="10794" y="2907"/>
                  <a:pt x="10702" y="2926"/>
                  <a:pt x="10702" y="2926"/>
                </a:cubicBezTo>
                <a:lnTo>
                  <a:pt x="10757" y="3063"/>
                </a:lnTo>
                <a:cubicBezTo>
                  <a:pt x="10757" y="3063"/>
                  <a:pt x="10986" y="3430"/>
                  <a:pt x="10986" y="3668"/>
                </a:cubicBezTo>
                <a:cubicBezTo>
                  <a:pt x="10986" y="3907"/>
                  <a:pt x="10894" y="4145"/>
                  <a:pt x="10949" y="4475"/>
                </a:cubicBezTo>
                <a:cubicBezTo>
                  <a:pt x="11004" y="4805"/>
                  <a:pt x="11023" y="5172"/>
                  <a:pt x="11023" y="5172"/>
                </a:cubicBezTo>
                <a:cubicBezTo>
                  <a:pt x="11023" y="5172"/>
                  <a:pt x="11581" y="4671"/>
                  <a:pt x="11774" y="4502"/>
                </a:cubicBezTo>
                <a:cubicBezTo>
                  <a:pt x="11966" y="4332"/>
                  <a:pt x="11971" y="4328"/>
                  <a:pt x="11971" y="4328"/>
                </a:cubicBezTo>
                <a:lnTo>
                  <a:pt x="12007" y="4341"/>
                </a:lnTo>
                <a:cubicBezTo>
                  <a:pt x="12007" y="4341"/>
                  <a:pt x="12049" y="4318"/>
                  <a:pt x="12136" y="4259"/>
                </a:cubicBezTo>
                <a:cubicBezTo>
                  <a:pt x="12223" y="4199"/>
                  <a:pt x="12218" y="4199"/>
                  <a:pt x="12218" y="4199"/>
                </a:cubicBezTo>
                <a:lnTo>
                  <a:pt x="12273" y="4186"/>
                </a:lnTo>
                <a:cubicBezTo>
                  <a:pt x="12273" y="4186"/>
                  <a:pt x="12307" y="3870"/>
                  <a:pt x="12417" y="3723"/>
                </a:cubicBezTo>
                <a:cubicBezTo>
                  <a:pt x="12527" y="3577"/>
                  <a:pt x="12527" y="3503"/>
                  <a:pt x="12582" y="3357"/>
                </a:cubicBezTo>
                <a:cubicBezTo>
                  <a:pt x="12637" y="3210"/>
                  <a:pt x="12673" y="3155"/>
                  <a:pt x="12673" y="3155"/>
                </a:cubicBezTo>
                <a:cubicBezTo>
                  <a:pt x="12673" y="3155"/>
                  <a:pt x="12802" y="3219"/>
                  <a:pt x="12783" y="3292"/>
                </a:cubicBezTo>
                <a:cubicBezTo>
                  <a:pt x="12765" y="3366"/>
                  <a:pt x="12747" y="3476"/>
                  <a:pt x="12747" y="3476"/>
                </a:cubicBezTo>
                <a:lnTo>
                  <a:pt x="12664" y="3742"/>
                </a:lnTo>
                <a:cubicBezTo>
                  <a:pt x="12664" y="3742"/>
                  <a:pt x="12903" y="3632"/>
                  <a:pt x="13068" y="3549"/>
                </a:cubicBezTo>
                <a:cubicBezTo>
                  <a:pt x="13233" y="3467"/>
                  <a:pt x="13728" y="3393"/>
                  <a:pt x="13728" y="3393"/>
                </a:cubicBezTo>
                <a:cubicBezTo>
                  <a:pt x="13728" y="3393"/>
                  <a:pt x="13801" y="3421"/>
                  <a:pt x="13783" y="3467"/>
                </a:cubicBezTo>
                <a:cubicBezTo>
                  <a:pt x="13765" y="3513"/>
                  <a:pt x="13865" y="3522"/>
                  <a:pt x="13865" y="3522"/>
                </a:cubicBezTo>
                <a:cubicBezTo>
                  <a:pt x="13865" y="3522"/>
                  <a:pt x="13902" y="3558"/>
                  <a:pt x="13838" y="3632"/>
                </a:cubicBezTo>
                <a:cubicBezTo>
                  <a:pt x="13774" y="3705"/>
                  <a:pt x="13801" y="3760"/>
                  <a:pt x="13801" y="3760"/>
                </a:cubicBezTo>
                <a:cubicBezTo>
                  <a:pt x="13801" y="3760"/>
                  <a:pt x="13792" y="3861"/>
                  <a:pt x="13728" y="3888"/>
                </a:cubicBezTo>
                <a:cubicBezTo>
                  <a:pt x="13664" y="3916"/>
                  <a:pt x="13673" y="3925"/>
                  <a:pt x="13673" y="3925"/>
                </a:cubicBezTo>
                <a:lnTo>
                  <a:pt x="13673" y="4017"/>
                </a:lnTo>
                <a:cubicBezTo>
                  <a:pt x="13673" y="4017"/>
                  <a:pt x="13627" y="4109"/>
                  <a:pt x="13554" y="4164"/>
                </a:cubicBezTo>
                <a:cubicBezTo>
                  <a:pt x="13480" y="4219"/>
                  <a:pt x="13315" y="4338"/>
                  <a:pt x="13315" y="4338"/>
                </a:cubicBezTo>
                <a:cubicBezTo>
                  <a:pt x="13315" y="4338"/>
                  <a:pt x="13169" y="4540"/>
                  <a:pt x="12976" y="4622"/>
                </a:cubicBezTo>
                <a:cubicBezTo>
                  <a:pt x="12783" y="4705"/>
                  <a:pt x="12618" y="4750"/>
                  <a:pt x="12618" y="4750"/>
                </a:cubicBezTo>
                <a:lnTo>
                  <a:pt x="12536" y="4860"/>
                </a:lnTo>
                <a:lnTo>
                  <a:pt x="12563" y="4961"/>
                </a:lnTo>
                <a:lnTo>
                  <a:pt x="12380" y="5172"/>
                </a:lnTo>
                <a:lnTo>
                  <a:pt x="12453" y="5411"/>
                </a:lnTo>
                <a:cubicBezTo>
                  <a:pt x="12453" y="5411"/>
                  <a:pt x="11701" y="6309"/>
                  <a:pt x="11316" y="6474"/>
                </a:cubicBezTo>
                <a:cubicBezTo>
                  <a:pt x="10931" y="6639"/>
                  <a:pt x="10729" y="6823"/>
                  <a:pt x="10564" y="6768"/>
                </a:cubicBezTo>
                <a:cubicBezTo>
                  <a:pt x="10399" y="6713"/>
                  <a:pt x="10032" y="6364"/>
                  <a:pt x="9996" y="6163"/>
                </a:cubicBezTo>
                <a:cubicBezTo>
                  <a:pt x="9959" y="5961"/>
                  <a:pt x="9721" y="5521"/>
                  <a:pt x="9721" y="5521"/>
                </a:cubicBezTo>
                <a:cubicBezTo>
                  <a:pt x="9721" y="5521"/>
                  <a:pt x="9280" y="6346"/>
                  <a:pt x="9005" y="6584"/>
                </a:cubicBezTo>
                <a:cubicBezTo>
                  <a:pt x="8730" y="6823"/>
                  <a:pt x="8657" y="6915"/>
                  <a:pt x="8657" y="6915"/>
                </a:cubicBezTo>
                <a:cubicBezTo>
                  <a:pt x="8657" y="6915"/>
                  <a:pt x="8510" y="7098"/>
                  <a:pt x="8510" y="7336"/>
                </a:cubicBezTo>
                <a:cubicBezTo>
                  <a:pt x="8510" y="7575"/>
                  <a:pt x="8363" y="7997"/>
                  <a:pt x="8363" y="7997"/>
                </a:cubicBezTo>
                <a:cubicBezTo>
                  <a:pt x="8363" y="7997"/>
                  <a:pt x="10124" y="9060"/>
                  <a:pt x="10564" y="9647"/>
                </a:cubicBezTo>
                <a:cubicBezTo>
                  <a:pt x="11004" y="10234"/>
                  <a:pt x="11078" y="10638"/>
                  <a:pt x="11078" y="10638"/>
                </a:cubicBezTo>
                <a:cubicBezTo>
                  <a:pt x="11078" y="10638"/>
                  <a:pt x="10638" y="11298"/>
                  <a:pt x="10307" y="11445"/>
                </a:cubicBezTo>
                <a:cubicBezTo>
                  <a:pt x="9977" y="11591"/>
                  <a:pt x="7740" y="12912"/>
                  <a:pt x="7667" y="13095"/>
                </a:cubicBezTo>
                <a:cubicBezTo>
                  <a:pt x="7593" y="13279"/>
                  <a:pt x="7153" y="12838"/>
                  <a:pt x="7153" y="12838"/>
                </a:cubicBezTo>
                <a:lnTo>
                  <a:pt x="6869" y="12618"/>
                </a:lnTo>
                <a:cubicBezTo>
                  <a:pt x="6869" y="12618"/>
                  <a:pt x="6713" y="12627"/>
                  <a:pt x="6704" y="12820"/>
                </a:cubicBezTo>
                <a:cubicBezTo>
                  <a:pt x="6695" y="13013"/>
                  <a:pt x="6630" y="13499"/>
                  <a:pt x="6786" y="13728"/>
                </a:cubicBezTo>
                <a:cubicBezTo>
                  <a:pt x="6942" y="13957"/>
                  <a:pt x="7245" y="14315"/>
                  <a:pt x="7217" y="14406"/>
                </a:cubicBezTo>
                <a:cubicBezTo>
                  <a:pt x="7190" y="14498"/>
                  <a:pt x="7070" y="14608"/>
                  <a:pt x="7070" y="14608"/>
                </a:cubicBezTo>
                <a:cubicBezTo>
                  <a:pt x="7070" y="14608"/>
                  <a:pt x="6548" y="14526"/>
                  <a:pt x="6218" y="14315"/>
                </a:cubicBezTo>
                <a:cubicBezTo>
                  <a:pt x="5888" y="14104"/>
                  <a:pt x="5686" y="13572"/>
                  <a:pt x="5686" y="13572"/>
                </a:cubicBezTo>
                <a:lnTo>
                  <a:pt x="5438" y="13590"/>
                </a:lnTo>
                <a:cubicBezTo>
                  <a:pt x="5438" y="13590"/>
                  <a:pt x="5117" y="12976"/>
                  <a:pt x="5191" y="12793"/>
                </a:cubicBezTo>
                <a:cubicBezTo>
                  <a:pt x="5264" y="12609"/>
                  <a:pt x="5539" y="12490"/>
                  <a:pt x="5539" y="12490"/>
                </a:cubicBezTo>
                <a:lnTo>
                  <a:pt x="6016" y="12132"/>
                </a:lnTo>
                <a:lnTo>
                  <a:pt x="6098" y="11848"/>
                </a:lnTo>
                <a:cubicBezTo>
                  <a:pt x="6098" y="11848"/>
                  <a:pt x="7006" y="11399"/>
                  <a:pt x="7749" y="11032"/>
                </a:cubicBezTo>
                <a:cubicBezTo>
                  <a:pt x="8492" y="10665"/>
                  <a:pt x="9189" y="10473"/>
                  <a:pt x="9189" y="10473"/>
                </a:cubicBezTo>
                <a:cubicBezTo>
                  <a:pt x="9189" y="10473"/>
                  <a:pt x="8895" y="10271"/>
                  <a:pt x="8409" y="10115"/>
                </a:cubicBezTo>
                <a:cubicBezTo>
                  <a:pt x="7923" y="9959"/>
                  <a:pt x="7061" y="9757"/>
                  <a:pt x="7061" y="9757"/>
                </a:cubicBezTo>
                <a:cubicBezTo>
                  <a:pt x="7061" y="9757"/>
                  <a:pt x="6282" y="10949"/>
                  <a:pt x="6089" y="11142"/>
                </a:cubicBezTo>
                <a:cubicBezTo>
                  <a:pt x="5897" y="11335"/>
                  <a:pt x="5071" y="12132"/>
                  <a:pt x="5071" y="12132"/>
                </a:cubicBezTo>
                <a:lnTo>
                  <a:pt x="2183" y="14342"/>
                </a:lnTo>
                <a:lnTo>
                  <a:pt x="1853" y="14141"/>
                </a:lnTo>
                <a:cubicBezTo>
                  <a:pt x="1853" y="14141"/>
                  <a:pt x="1413" y="14159"/>
                  <a:pt x="1468" y="14306"/>
                </a:cubicBezTo>
                <a:cubicBezTo>
                  <a:pt x="1523" y="14452"/>
                  <a:pt x="1761" y="14929"/>
                  <a:pt x="2128" y="15021"/>
                </a:cubicBezTo>
                <a:cubicBezTo>
                  <a:pt x="2495" y="15113"/>
                  <a:pt x="2165" y="15259"/>
                  <a:pt x="2165" y="15259"/>
                </a:cubicBezTo>
                <a:cubicBezTo>
                  <a:pt x="2165" y="15259"/>
                  <a:pt x="1504" y="15278"/>
                  <a:pt x="1376" y="15259"/>
                </a:cubicBezTo>
                <a:cubicBezTo>
                  <a:pt x="1248" y="15241"/>
                  <a:pt x="936" y="14948"/>
                  <a:pt x="771" y="14764"/>
                </a:cubicBezTo>
                <a:cubicBezTo>
                  <a:pt x="606" y="14581"/>
                  <a:pt x="477" y="14416"/>
                  <a:pt x="477" y="14416"/>
                </a:cubicBezTo>
                <a:lnTo>
                  <a:pt x="349" y="14581"/>
                </a:lnTo>
                <a:lnTo>
                  <a:pt x="0" y="14030"/>
                </a:lnTo>
                <a:cubicBezTo>
                  <a:pt x="0" y="14030"/>
                  <a:pt x="129" y="13884"/>
                  <a:pt x="312" y="13792"/>
                </a:cubicBezTo>
                <a:cubicBezTo>
                  <a:pt x="496" y="13700"/>
                  <a:pt x="624" y="13517"/>
                  <a:pt x="624" y="13517"/>
                </a:cubicBezTo>
                <a:cubicBezTo>
                  <a:pt x="624" y="13517"/>
                  <a:pt x="1596" y="12728"/>
                  <a:pt x="2293" y="12196"/>
                </a:cubicBezTo>
                <a:cubicBezTo>
                  <a:pt x="2990" y="11665"/>
                  <a:pt x="3888" y="11151"/>
                  <a:pt x="3888" y="11151"/>
                </a:cubicBezTo>
                <a:cubicBezTo>
                  <a:pt x="3888" y="11151"/>
                  <a:pt x="5062" y="8877"/>
                  <a:pt x="5026" y="8547"/>
                </a:cubicBezTo>
                <a:cubicBezTo>
                  <a:pt x="4989" y="8217"/>
                  <a:pt x="4879" y="7997"/>
                  <a:pt x="4879" y="7997"/>
                </a:cubicBezTo>
                <a:lnTo>
                  <a:pt x="4549" y="7923"/>
                </a:lnTo>
                <a:cubicBezTo>
                  <a:pt x="4549" y="7923"/>
                  <a:pt x="4989" y="6750"/>
                  <a:pt x="5466" y="6236"/>
                </a:cubicBezTo>
                <a:cubicBezTo>
                  <a:pt x="5943" y="5722"/>
                  <a:pt x="7006" y="4072"/>
                  <a:pt x="7006" y="4072"/>
                </a:cubicBezTo>
                <a:lnTo>
                  <a:pt x="7190" y="3668"/>
                </a:lnTo>
                <a:lnTo>
                  <a:pt x="6713" y="3742"/>
                </a:lnTo>
                <a:lnTo>
                  <a:pt x="5539" y="5136"/>
                </a:lnTo>
                <a:lnTo>
                  <a:pt x="5429" y="5136"/>
                </a:lnTo>
                <a:lnTo>
                  <a:pt x="5264" y="5337"/>
                </a:lnTo>
                <a:lnTo>
                  <a:pt x="5099" y="5392"/>
                </a:lnTo>
                <a:cubicBezTo>
                  <a:pt x="5099" y="5392"/>
                  <a:pt x="4769" y="5722"/>
                  <a:pt x="4750" y="5924"/>
                </a:cubicBezTo>
                <a:cubicBezTo>
                  <a:pt x="4732" y="6126"/>
                  <a:pt x="4567" y="6236"/>
                  <a:pt x="4567" y="6236"/>
                </a:cubicBezTo>
                <a:cubicBezTo>
                  <a:pt x="4567" y="6236"/>
                  <a:pt x="4547" y="6434"/>
                  <a:pt x="4583" y="6549"/>
                </a:cubicBezTo>
                <a:cubicBezTo>
                  <a:pt x="4620" y="6663"/>
                  <a:pt x="4611" y="6728"/>
                  <a:pt x="4611" y="6728"/>
                </a:cubicBezTo>
                <a:cubicBezTo>
                  <a:pt x="4611" y="6728"/>
                  <a:pt x="4519" y="6815"/>
                  <a:pt x="4427" y="6673"/>
                </a:cubicBezTo>
                <a:cubicBezTo>
                  <a:pt x="4336" y="6531"/>
                  <a:pt x="4281" y="6182"/>
                  <a:pt x="4281" y="6182"/>
                </a:cubicBezTo>
                <a:cubicBezTo>
                  <a:pt x="4281" y="6182"/>
                  <a:pt x="3887" y="6274"/>
                  <a:pt x="3809" y="6352"/>
                </a:cubicBezTo>
                <a:cubicBezTo>
                  <a:pt x="3731" y="6430"/>
                  <a:pt x="3342" y="6640"/>
                  <a:pt x="3342" y="6640"/>
                </a:cubicBezTo>
                <a:lnTo>
                  <a:pt x="3232" y="6732"/>
                </a:lnTo>
                <a:cubicBezTo>
                  <a:pt x="3232" y="6732"/>
                  <a:pt x="3140" y="6760"/>
                  <a:pt x="3122" y="6714"/>
                </a:cubicBezTo>
                <a:cubicBezTo>
                  <a:pt x="3104" y="6668"/>
                  <a:pt x="3104" y="6668"/>
                  <a:pt x="3104" y="6668"/>
                </a:cubicBezTo>
                <a:lnTo>
                  <a:pt x="3044" y="6650"/>
                </a:lnTo>
                <a:lnTo>
                  <a:pt x="3118" y="6517"/>
                </a:lnTo>
                <a:lnTo>
                  <a:pt x="3122" y="6320"/>
                </a:lnTo>
                <a:lnTo>
                  <a:pt x="3173" y="6227"/>
                </a:lnTo>
                <a:lnTo>
                  <a:pt x="3137" y="6071"/>
                </a:lnTo>
                <a:cubicBezTo>
                  <a:pt x="3137" y="6071"/>
                  <a:pt x="3503" y="5667"/>
                  <a:pt x="3632" y="5567"/>
                </a:cubicBezTo>
                <a:cubicBezTo>
                  <a:pt x="3760" y="5466"/>
                  <a:pt x="4448" y="5081"/>
                  <a:pt x="4448" y="5081"/>
                </a:cubicBezTo>
                <a:lnTo>
                  <a:pt x="4494" y="4879"/>
                </a:lnTo>
                <a:lnTo>
                  <a:pt x="4384" y="4732"/>
                </a:lnTo>
                <a:lnTo>
                  <a:pt x="4585" y="4512"/>
                </a:lnTo>
                <a:lnTo>
                  <a:pt x="4549" y="4347"/>
                </a:lnTo>
                <a:cubicBezTo>
                  <a:pt x="4549" y="4347"/>
                  <a:pt x="5667" y="2825"/>
                  <a:pt x="6163" y="2495"/>
                </a:cubicBezTo>
                <a:cubicBezTo>
                  <a:pt x="6658" y="2165"/>
                  <a:pt x="6915" y="2146"/>
                  <a:pt x="6915" y="2146"/>
                </a:cubicBezTo>
                <a:cubicBezTo>
                  <a:pt x="6915" y="2146"/>
                  <a:pt x="8088" y="2091"/>
                  <a:pt x="8529" y="2036"/>
                </a:cubicBezTo>
                <a:cubicBezTo>
                  <a:pt x="8969" y="1981"/>
                  <a:pt x="9502" y="2019"/>
                  <a:pt x="9502" y="2019"/>
                </a:cubicBezTo>
                <a:close/>
              </a:path>
            </a:pathLst>
          </a:custGeom>
          <a:solidFill>
            <a:schemeClr val="bg1">
              <a:lumMod val="85000"/>
            </a:schemeClr>
          </a:solidFill>
          <a:ln w="28575">
            <a:noFill/>
          </a:ln>
        </p:spPr>
        <p:txBody>
          <a:bodyPr/>
          <a:lstStyle/>
          <a:p>
            <a:endParaRPr lang="zh-CN" altLang="en-US"/>
          </a:p>
        </p:txBody>
      </p:sp>
      <p:sp>
        <p:nvSpPr>
          <p:cNvPr id="265" name="Freeform 11"/>
          <p:cNvSpPr/>
          <p:nvPr/>
        </p:nvSpPr>
        <p:spPr bwMode="auto">
          <a:xfrm>
            <a:off x="3562668" y="3448368"/>
            <a:ext cx="2517775" cy="2974975"/>
          </a:xfrm>
          <a:custGeom>
            <a:avLst/>
            <a:gdLst>
              <a:gd name="T0" fmla="*/ 2147483647 w 14345"/>
              <a:gd name="T1" fmla="*/ 2147483647 h 16966"/>
              <a:gd name="T2" fmla="*/ 2147483647 w 14345"/>
              <a:gd name="T3" fmla="*/ 2147483647 h 16966"/>
              <a:gd name="T4" fmla="*/ 2147483647 w 14345"/>
              <a:gd name="T5" fmla="*/ 2147483647 h 16966"/>
              <a:gd name="T6" fmla="*/ 2147483647 w 14345"/>
              <a:gd name="T7" fmla="*/ 2147483647 h 16966"/>
              <a:gd name="T8" fmla="*/ 2147483647 w 14345"/>
              <a:gd name="T9" fmla="*/ 2147483647 h 16966"/>
              <a:gd name="T10" fmla="*/ 2147483647 w 14345"/>
              <a:gd name="T11" fmla="*/ 2147483647 h 16966"/>
              <a:gd name="T12" fmla="*/ 2147483647 w 14345"/>
              <a:gd name="T13" fmla="*/ 2147483647 h 16966"/>
              <a:gd name="T14" fmla="*/ 2147483647 w 14345"/>
              <a:gd name="T15" fmla="*/ 2147483647 h 16966"/>
              <a:gd name="T16" fmla="*/ 2147483647 w 14345"/>
              <a:gd name="T17" fmla="*/ 2147483647 h 16966"/>
              <a:gd name="T18" fmla="*/ 2147483647 w 14345"/>
              <a:gd name="T19" fmla="*/ 2147483647 h 16966"/>
              <a:gd name="T20" fmla="*/ 2147483647 w 14345"/>
              <a:gd name="T21" fmla="*/ 2147483647 h 16966"/>
              <a:gd name="T22" fmla="*/ 2147483647 w 14345"/>
              <a:gd name="T23" fmla="*/ 2147483647 h 16966"/>
              <a:gd name="T24" fmla="*/ 2147483647 w 14345"/>
              <a:gd name="T25" fmla="*/ 2147483647 h 16966"/>
              <a:gd name="T26" fmla="*/ 2147483647 w 14345"/>
              <a:gd name="T27" fmla="*/ 2147483647 h 16966"/>
              <a:gd name="T28" fmla="*/ 2147483647 w 14345"/>
              <a:gd name="T29" fmla="*/ 2147483647 h 16966"/>
              <a:gd name="T30" fmla="*/ 2147483647 w 14345"/>
              <a:gd name="T31" fmla="*/ 2147483647 h 16966"/>
              <a:gd name="T32" fmla="*/ 2147483647 w 14345"/>
              <a:gd name="T33" fmla="*/ 2147483647 h 16966"/>
              <a:gd name="T34" fmla="*/ 2147483647 w 14345"/>
              <a:gd name="T35" fmla="*/ 2147483647 h 16966"/>
              <a:gd name="T36" fmla="*/ 2147483647 w 14345"/>
              <a:gd name="T37" fmla="*/ 2147483647 h 16966"/>
              <a:gd name="T38" fmla="*/ 2147483647 w 14345"/>
              <a:gd name="T39" fmla="*/ 2147483647 h 16966"/>
              <a:gd name="T40" fmla="*/ 2147483647 w 14345"/>
              <a:gd name="T41" fmla="*/ 2147483647 h 16966"/>
              <a:gd name="T42" fmla="*/ 2147483647 w 14345"/>
              <a:gd name="T43" fmla="*/ 2147483647 h 16966"/>
              <a:gd name="T44" fmla="*/ 2147483647 w 14345"/>
              <a:gd name="T45" fmla="*/ 2147483647 h 16966"/>
              <a:gd name="T46" fmla="*/ 2147483647 w 14345"/>
              <a:gd name="T47" fmla="*/ 2147483647 h 16966"/>
              <a:gd name="T48" fmla="*/ 2147483647 w 14345"/>
              <a:gd name="T49" fmla="*/ 2147483647 h 16966"/>
              <a:gd name="T50" fmla="*/ 2147483647 w 14345"/>
              <a:gd name="T51" fmla="*/ 2147483647 h 16966"/>
              <a:gd name="T52" fmla="*/ 2147483647 w 14345"/>
              <a:gd name="T53" fmla="*/ 2147483647 h 16966"/>
              <a:gd name="T54" fmla="*/ 2147483647 w 14345"/>
              <a:gd name="T55" fmla="*/ 2147483647 h 16966"/>
              <a:gd name="T56" fmla="*/ 2147483647 w 14345"/>
              <a:gd name="T57" fmla="*/ 2147483647 h 16966"/>
              <a:gd name="T58" fmla="*/ 2147483647 w 14345"/>
              <a:gd name="T59" fmla="*/ 2147483647 h 16966"/>
              <a:gd name="T60" fmla="*/ 2147483647 w 14345"/>
              <a:gd name="T61" fmla="*/ 2147483647 h 16966"/>
              <a:gd name="T62" fmla="*/ 2147483647 w 14345"/>
              <a:gd name="T63" fmla="*/ 2147483647 h 16966"/>
              <a:gd name="T64" fmla="*/ 2147483647 w 14345"/>
              <a:gd name="T65" fmla="*/ 2147483647 h 16966"/>
              <a:gd name="T66" fmla="*/ 2147483647 w 14345"/>
              <a:gd name="T67" fmla="*/ 2147483647 h 16966"/>
              <a:gd name="T68" fmla="*/ 2147483647 w 14345"/>
              <a:gd name="T69" fmla="*/ 2147483647 h 16966"/>
              <a:gd name="T70" fmla="*/ 2147483647 w 14345"/>
              <a:gd name="T71" fmla="*/ 2147483647 h 16966"/>
              <a:gd name="T72" fmla="*/ 2147483647 w 14345"/>
              <a:gd name="T73" fmla="*/ 2147483647 h 16966"/>
              <a:gd name="T74" fmla="*/ 2147483647 w 14345"/>
              <a:gd name="T75" fmla="*/ 2147483647 h 169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345"/>
              <a:gd name="T115" fmla="*/ 0 h 16966"/>
              <a:gd name="T116" fmla="*/ 14345 w 14345"/>
              <a:gd name="T117" fmla="*/ 16966 h 169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345" h="16966">
                <a:moveTo>
                  <a:pt x="9358" y="1951"/>
                </a:moveTo>
                <a:cubicBezTo>
                  <a:pt x="9358" y="1951"/>
                  <a:pt x="8777" y="2035"/>
                  <a:pt x="8270" y="2377"/>
                </a:cubicBezTo>
                <a:cubicBezTo>
                  <a:pt x="7762" y="2718"/>
                  <a:pt x="7780" y="2659"/>
                  <a:pt x="7523" y="3049"/>
                </a:cubicBezTo>
                <a:cubicBezTo>
                  <a:pt x="7266" y="3439"/>
                  <a:pt x="6571" y="4401"/>
                  <a:pt x="6253" y="5128"/>
                </a:cubicBezTo>
                <a:cubicBezTo>
                  <a:pt x="5934" y="5855"/>
                  <a:pt x="5638" y="6392"/>
                  <a:pt x="5638" y="6392"/>
                </a:cubicBezTo>
                <a:cubicBezTo>
                  <a:pt x="5638" y="6392"/>
                  <a:pt x="4909" y="7843"/>
                  <a:pt x="4899" y="8106"/>
                </a:cubicBezTo>
                <a:cubicBezTo>
                  <a:pt x="4890" y="8368"/>
                  <a:pt x="5086" y="8315"/>
                  <a:pt x="5086" y="8315"/>
                </a:cubicBezTo>
                <a:cubicBezTo>
                  <a:pt x="5086" y="8315"/>
                  <a:pt x="5151" y="11097"/>
                  <a:pt x="5179" y="11465"/>
                </a:cubicBezTo>
                <a:cubicBezTo>
                  <a:pt x="5207" y="11833"/>
                  <a:pt x="5180" y="11893"/>
                  <a:pt x="5180" y="11893"/>
                </a:cubicBezTo>
                <a:cubicBezTo>
                  <a:pt x="5180" y="11893"/>
                  <a:pt x="4839" y="11861"/>
                  <a:pt x="4348" y="11929"/>
                </a:cubicBezTo>
                <a:cubicBezTo>
                  <a:pt x="3857" y="11997"/>
                  <a:pt x="2504" y="11716"/>
                  <a:pt x="2504" y="11716"/>
                </a:cubicBezTo>
                <a:lnTo>
                  <a:pt x="2311" y="11787"/>
                </a:lnTo>
                <a:lnTo>
                  <a:pt x="1707" y="11634"/>
                </a:lnTo>
                <a:cubicBezTo>
                  <a:pt x="1707" y="11634"/>
                  <a:pt x="1201" y="12040"/>
                  <a:pt x="1215" y="12224"/>
                </a:cubicBezTo>
                <a:cubicBezTo>
                  <a:pt x="1229" y="12408"/>
                  <a:pt x="1321" y="12503"/>
                  <a:pt x="1321" y="12503"/>
                </a:cubicBezTo>
                <a:cubicBezTo>
                  <a:pt x="1321" y="12503"/>
                  <a:pt x="438" y="12883"/>
                  <a:pt x="289" y="13301"/>
                </a:cubicBezTo>
                <a:cubicBezTo>
                  <a:pt x="139" y="13718"/>
                  <a:pt x="42" y="14220"/>
                  <a:pt x="42" y="14220"/>
                </a:cubicBezTo>
                <a:cubicBezTo>
                  <a:pt x="42" y="14220"/>
                  <a:pt x="0" y="14507"/>
                  <a:pt x="288" y="14344"/>
                </a:cubicBezTo>
                <a:cubicBezTo>
                  <a:pt x="575" y="14181"/>
                  <a:pt x="831" y="13521"/>
                  <a:pt x="1445" y="13412"/>
                </a:cubicBezTo>
                <a:cubicBezTo>
                  <a:pt x="2059" y="13304"/>
                  <a:pt x="2182" y="13263"/>
                  <a:pt x="2182" y="13263"/>
                </a:cubicBezTo>
                <a:lnTo>
                  <a:pt x="2150" y="13921"/>
                </a:lnTo>
                <a:cubicBezTo>
                  <a:pt x="2150" y="13921"/>
                  <a:pt x="4673" y="13864"/>
                  <a:pt x="5213" y="13657"/>
                </a:cubicBezTo>
                <a:cubicBezTo>
                  <a:pt x="5754" y="13449"/>
                  <a:pt x="6425" y="13349"/>
                  <a:pt x="6425" y="13349"/>
                </a:cubicBezTo>
                <a:cubicBezTo>
                  <a:pt x="6425" y="13349"/>
                  <a:pt x="7223" y="11754"/>
                  <a:pt x="7317" y="10918"/>
                </a:cubicBezTo>
                <a:cubicBezTo>
                  <a:pt x="7411" y="10082"/>
                  <a:pt x="7539" y="9649"/>
                  <a:pt x="7539" y="9649"/>
                </a:cubicBezTo>
                <a:cubicBezTo>
                  <a:pt x="7539" y="9649"/>
                  <a:pt x="8396" y="10280"/>
                  <a:pt x="8695" y="10394"/>
                </a:cubicBezTo>
                <a:cubicBezTo>
                  <a:pt x="8995" y="10509"/>
                  <a:pt x="10043" y="11273"/>
                  <a:pt x="10043" y="11273"/>
                </a:cubicBezTo>
                <a:cubicBezTo>
                  <a:pt x="10043" y="11273"/>
                  <a:pt x="9753" y="11734"/>
                  <a:pt x="9913" y="12637"/>
                </a:cubicBezTo>
                <a:cubicBezTo>
                  <a:pt x="10073" y="13540"/>
                  <a:pt x="10158" y="15909"/>
                  <a:pt x="10158" y="15909"/>
                </a:cubicBezTo>
                <a:lnTo>
                  <a:pt x="10918" y="15998"/>
                </a:lnTo>
                <a:lnTo>
                  <a:pt x="11128" y="16966"/>
                </a:lnTo>
                <a:lnTo>
                  <a:pt x="12313" y="16719"/>
                </a:lnTo>
                <a:cubicBezTo>
                  <a:pt x="12313" y="16719"/>
                  <a:pt x="12953" y="16754"/>
                  <a:pt x="13373" y="16605"/>
                </a:cubicBezTo>
                <a:cubicBezTo>
                  <a:pt x="13794" y="16456"/>
                  <a:pt x="14324" y="15878"/>
                  <a:pt x="14324" y="15878"/>
                </a:cubicBezTo>
                <a:cubicBezTo>
                  <a:pt x="14324" y="15878"/>
                  <a:pt x="14345" y="15576"/>
                  <a:pt x="13689" y="15655"/>
                </a:cubicBezTo>
                <a:cubicBezTo>
                  <a:pt x="13032" y="15734"/>
                  <a:pt x="12338" y="15597"/>
                  <a:pt x="12338" y="15597"/>
                </a:cubicBezTo>
                <a:lnTo>
                  <a:pt x="12071" y="14936"/>
                </a:lnTo>
                <a:lnTo>
                  <a:pt x="12254" y="14494"/>
                </a:lnTo>
                <a:cubicBezTo>
                  <a:pt x="12254" y="14494"/>
                  <a:pt x="11909" y="11501"/>
                  <a:pt x="11876" y="10687"/>
                </a:cubicBezTo>
                <a:cubicBezTo>
                  <a:pt x="11844" y="9873"/>
                  <a:pt x="11591" y="9918"/>
                  <a:pt x="11591" y="9918"/>
                </a:cubicBezTo>
                <a:cubicBezTo>
                  <a:pt x="11591" y="9918"/>
                  <a:pt x="9579" y="7816"/>
                  <a:pt x="8980" y="7587"/>
                </a:cubicBezTo>
                <a:cubicBezTo>
                  <a:pt x="8380" y="7358"/>
                  <a:pt x="8361" y="7250"/>
                  <a:pt x="8361" y="7250"/>
                </a:cubicBezTo>
                <a:lnTo>
                  <a:pt x="8401" y="7056"/>
                </a:lnTo>
                <a:cubicBezTo>
                  <a:pt x="8401" y="7056"/>
                  <a:pt x="9703" y="7887"/>
                  <a:pt x="9800" y="7907"/>
                </a:cubicBezTo>
                <a:cubicBezTo>
                  <a:pt x="9897" y="7927"/>
                  <a:pt x="9947" y="7788"/>
                  <a:pt x="9947" y="7788"/>
                </a:cubicBezTo>
                <a:lnTo>
                  <a:pt x="10240" y="7866"/>
                </a:lnTo>
                <a:lnTo>
                  <a:pt x="10357" y="7790"/>
                </a:lnTo>
                <a:cubicBezTo>
                  <a:pt x="10357" y="7790"/>
                  <a:pt x="10609" y="7950"/>
                  <a:pt x="10827" y="8023"/>
                </a:cubicBezTo>
                <a:cubicBezTo>
                  <a:pt x="11044" y="8096"/>
                  <a:pt x="10969" y="8194"/>
                  <a:pt x="11086" y="8173"/>
                </a:cubicBezTo>
                <a:cubicBezTo>
                  <a:pt x="11203" y="8152"/>
                  <a:pt x="11372" y="8159"/>
                  <a:pt x="11409" y="8050"/>
                </a:cubicBezTo>
                <a:cubicBezTo>
                  <a:pt x="11445" y="7941"/>
                  <a:pt x="11551" y="7485"/>
                  <a:pt x="11405" y="7399"/>
                </a:cubicBezTo>
                <a:cubicBezTo>
                  <a:pt x="11259" y="7313"/>
                  <a:pt x="11256" y="7295"/>
                  <a:pt x="11256" y="7295"/>
                </a:cubicBezTo>
                <a:lnTo>
                  <a:pt x="11147" y="7203"/>
                </a:lnTo>
                <a:cubicBezTo>
                  <a:pt x="11147" y="7203"/>
                  <a:pt x="10919" y="7075"/>
                  <a:pt x="10775" y="7101"/>
                </a:cubicBezTo>
                <a:cubicBezTo>
                  <a:pt x="10630" y="7127"/>
                  <a:pt x="10551" y="6992"/>
                  <a:pt x="10551" y="6992"/>
                </a:cubicBezTo>
                <a:lnTo>
                  <a:pt x="10277" y="6817"/>
                </a:lnTo>
                <a:lnTo>
                  <a:pt x="10278" y="6612"/>
                </a:lnTo>
                <a:lnTo>
                  <a:pt x="9058" y="6139"/>
                </a:lnTo>
                <a:cubicBezTo>
                  <a:pt x="9058" y="6139"/>
                  <a:pt x="9349" y="5678"/>
                  <a:pt x="9682" y="5246"/>
                </a:cubicBezTo>
                <a:cubicBezTo>
                  <a:pt x="10015" y="4814"/>
                  <a:pt x="10118" y="3716"/>
                  <a:pt x="10118" y="3716"/>
                </a:cubicBezTo>
                <a:lnTo>
                  <a:pt x="10121" y="3417"/>
                </a:lnTo>
                <a:cubicBezTo>
                  <a:pt x="10121" y="3417"/>
                  <a:pt x="10492" y="3147"/>
                  <a:pt x="10628" y="3123"/>
                </a:cubicBezTo>
                <a:cubicBezTo>
                  <a:pt x="10763" y="3098"/>
                  <a:pt x="11315" y="3271"/>
                  <a:pt x="11424" y="3251"/>
                </a:cubicBezTo>
                <a:cubicBezTo>
                  <a:pt x="11532" y="3232"/>
                  <a:pt x="11631" y="3056"/>
                  <a:pt x="11617" y="2975"/>
                </a:cubicBezTo>
                <a:cubicBezTo>
                  <a:pt x="11602" y="2894"/>
                  <a:pt x="11819" y="2855"/>
                  <a:pt x="11819" y="2855"/>
                </a:cubicBezTo>
                <a:cubicBezTo>
                  <a:pt x="11819" y="2855"/>
                  <a:pt x="11808" y="2718"/>
                  <a:pt x="11846" y="2697"/>
                </a:cubicBezTo>
                <a:cubicBezTo>
                  <a:pt x="11884" y="2677"/>
                  <a:pt x="11978" y="2651"/>
                  <a:pt x="11971" y="2615"/>
                </a:cubicBezTo>
                <a:cubicBezTo>
                  <a:pt x="11965" y="2579"/>
                  <a:pt x="11986" y="2487"/>
                  <a:pt x="11986" y="2487"/>
                </a:cubicBezTo>
                <a:cubicBezTo>
                  <a:pt x="11986" y="2487"/>
                  <a:pt x="12169" y="2473"/>
                  <a:pt x="12172" y="2407"/>
                </a:cubicBezTo>
                <a:cubicBezTo>
                  <a:pt x="12174" y="2342"/>
                  <a:pt x="12060" y="1934"/>
                  <a:pt x="12060" y="1934"/>
                </a:cubicBezTo>
                <a:cubicBezTo>
                  <a:pt x="12060" y="1934"/>
                  <a:pt x="12149" y="1772"/>
                  <a:pt x="12145" y="1699"/>
                </a:cubicBezTo>
                <a:cubicBezTo>
                  <a:pt x="12141" y="1625"/>
                  <a:pt x="12065" y="986"/>
                  <a:pt x="12065" y="986"/>
                </a:cubicBezTo>
                <a:cubicBezTo>
                  <a:pt x="12065" y="986"/>
                  <a:pt x="12214" y="830"/>
                  <a:pt x="12148" y="720"/>
                </a:cubicBezTo>
                <a:cubicBezTo>
                  <a:pt x="12082" y="611"/>
                  <a:pt x="11652" y="73"/>
                  <a:pt x="11068" y="36"/>
                </a:cubicBezTo>
                <a:cubicBezTo>
                  <a:pt x="10484" y="0"/>
                  <a:pt x="10120" y="260"/>
                  <a:pt x="10069" y="446"/>
                </a:cubicBezTo>
                <a:cubicBezTo>
                  <a:pt x="10019" y="632"/>
                  <a:pt x="9895" y="1250"/>
                  <a:pt x="9781" y="1447"/>
                </a:cubicBezTo>
                <a:cubicBezTo>
                  <a:pt x="9667" y="1644"/>
                  <a:pt x="9358" y="1951"/>
                  <a:pt x="9358" y="1951"/>
                </a:cubicBezTo>
                <a:close/>
              </a:path>
            </a:pathLst>
          </a:custGeom>
          <a:solidFill>
            <a:schemeClr val="bg1">
              <a:lumMod val="50000"/>
            </a:schemeClr>
          </a:solidFill>
          <a:ln w="28575">
            <a:noFill/>
          </a:ln>
        </p:spPr>
        <p:txBody>
          <a:bodyPr/>
          <a:lstStyle/>
          <a:p>
            <a:endParaRPr lang="zh-CN" altLang="en-US"/>
          </a:p>
        </p:txBody>
      </p:sp>
      <p:sp>
        <p:nvSpPr>
          <p:cNvPr id="266" name="Freeform 19"/>
          <p:cNvSpPr/>
          <p:nvPr/>
        </p:nvSpPr>
        <p:spPr bwMode="auto">
          <a:xfrm>
            <a:off x="2410460" y="2605405"/>
            <a:ext cx="3041650" cy="3835400"/>
          </a:xfrm>
          <a:custGeom>
            <a:avLst/>
            <a:gdLst>
              <a:gd name="T0" fmla="*/ 2147483647 w 15167"/>
              <a:gd name="T1" fmla="*/ 2147483647 h 18230"/>
              <a:gd name="T2" fmla="*/ 2147483647 w 15167"/>
              <a:gd name="T3" fmla="*/ 2147483647 h 18230"/>
              <a:gd name="T4" fmla="*/ 2147483647 w 15167"/>
              <a:gd name="T5" fmla="*/ 2147483647 h 18230"/>
              <a:gd name="T6" fmla="*/ 2147483647 w 15167"/>
              <a:gd name="T7" fmla="*/ 2147483647 h 18230"/>
              <a:gd name="T8" fmla="*/ 2147483647 w 15167"/>
              <a:gd name="T9" fmla="*/ 2147483647 h 18230"/>
              <a:gd name="T10" fmla="*/ 2147483647 w 15167"/>
              <a:gd name="T11" fmla="*/ 2147483647 h 18230"/>
              <a:gd name="T12" fmla="*/ 2147483647 w 15167"/>
              <a:gd name="T13" fmla="*/ 2147483647 h 18230"/>
              <a:gd name="T14" fmla="*/ 2147483647 w 15167"/>
              <a:gd name="T15" fmla="*/ 2147483647 h 18230"/>
              <a:gd name="T16" fmla="*/ 2147483647 w 15167"/>
              <a:gd name="T17" fmla="*/ 2147483647 h 18230"/>
              <a:gd name="T18" fmla="*/ 2147483647 w 15167"/>
              <a:gd name="T19" fmla="*/ 2147483647 h 18230"/>
              <a:gd name="T20" fmla="*/ 2147483647 w 15167"/>
              <a:gd name="T21" fmla="*/ 2147483647 h 18230"/>
              <a:gd name="T22" fmla="*/ 2147483647 w 15167"/>
              <a:gd name="T23" fmla="*/ 2147483647 h 18230"/>
              <a:gd name="T24" fmla="*/ 2147483647 w 15167"/>
              <a:gd name="T25" fmla="*/ 2147483647 h 18230"/>
              <a:gd name="T26" fmla="*/ 2147483647 w 15167"/>
              <a:gd name="T27" fmla="*/ 2147483647 h 18230"/>
              <a:gd name="T28" fmla="*/ 2147483647 w 15167"/>
              <a:gd name="T29" fmla="*/ 2147483647 h 18230"/>
              <a:gd name="T30" fmla="*/ 2147483647 w 15167"/>
              <a:gd name="T31" fmla="*/ 2147483647 h 18230"/>
              <a:gd name="T32" fmla="*/ 2147483647 w 15167"/>
              <a:gd name="T33" fmla="*/ 2147483647 h 18230"/>
              <a:gd name="T34" fmla="*/ 2147483647 w 15167"/>
              <a:gd name="T35" fmla="*/ 2147483647 h 18230"/>
              <a:gd name="T36" fmla="*/ 2147483647 w 15167"/>
              <a:gd name="T37" fmla="*/ 2147483647 h 18230"/>
              <a:gd name="T38" fmla="*/ 2147483647 w 15167"/>
              <a:gd name="T39" fmla="*/ 2147483647 h 18230"/>
              <a:gd name="T40" fmla="*/ 2147483647 w 15167"/>
              <a:gd name="T41" fmla="*/ 2147483647 h 18230"/>
              <a:gd name="T42" fmla="*/ 2147483647 w 15167"/>
              <a:gd name="T43" fmla="*/ 2147483647 h 18230"/>
              <a:gd name="T44" fmla="*/ 2147483647 w 15167"/>
              <a:gd name="T45" fmla="*/ 2147483647 h 18230"/>
              <a:gd name="T46" fmla="*/ 2147483647 w 15167"/>
              <a:gd name="T47" fmla="*/ 2147483647 h 18230"/>
              <a:gd name="T48" fmla="*/ 2147483647 w 15167"/>
              <a:gd name="T49" fmla="*/ 2147483647 h 18230"/>
              <a:gd name="T50" fmla="*/ 2147483647 w 15167"/>
              <a:gd name="T51" fmla="*/ 2147483647 h 18230"/>
              <a:gd name="T52" fmla="*/ 2147483647 w 15167"/>
              <a:gd name="T53" fmla="*/ 2147483647 h 18230"/>
              <a:gd name="T54" fmla="*/ 2147483647 w 15167"/>
              <a:gd name="T55" fmla="*/ 2147483647 h 18230"/>
              <a:gd name="T56" fmla="*/ 2147483647 w 15167"/>
              <a:gd name="T57" fmla="*/ 2147483647 h 18230"/>
              <a:gd name="T58" fmla="*/ 2147483647 w 15167"/>
              <a:gd name="T59" fmla="*/ 2147483647 h 18230"/>
              <a:gd name="T60" fmla="*/ 2147483647 w 15167"/>
              <a:gd name="T61" fmla="*/ 2147483647 h 18230"/>
              <a:gd name="T62" fmla="*/ 2147483647 w 15167"/>
              <a:gd name="T63" fmla="*/ 2147483647 h 18230"/>
              <a:gd name="T64" fmla="*/ 2147483647 w 15167"/>
              <a:gd name="T65" fmla="*/ 2147483647 h 18230"/>
              <a:gd name="T66" fmla="*/ 2147483647 w 15167"/>
              <a:gd name="T67" fmla="*/ 2147483647 h 18230"/>
              <a:gd name="T68" fmla="*/ 2147483647 w 15167"/>
              <a:gd name="T69" fmla="*/ 2147483647 h 18230"/>
              <a:gd name="T70" fmla="*/ 2147483647 w 15167"/>
              <a:gd name="T71" fmla="*/ 2147483647 h 18230"/>
              <a:gd name="T72" fmla="*/ 2147483647 w 15167"/>
              <a:gd name="T73" fmla="*/ 2147483647 h 18230"/>
              <a:gd name="T74" fmla="*/ 2147483647 w 15167"/>
              <a:gd name="T75" fmla="*/ 2147483647 h 18230"/>
              <a:gd name="T76" fmla="*/ 2147483647 w 15167"/>
              <a:gd name="T77" fmla="*/ 2147483647 h 18230"/>
              <a:gd name="T78" fmla="*/ 2147483647 w 15167"/>
              <a:gd name="T79" fmla="*/ 2147483647 h 18230"/>
              <a:gd name="T80" fmla="*/ 2147483647 w 15167"/>
              <a:gd name="T81" fmla="*/ 2147483647 h 18230"/>
              <a:gd name="T82" fmla="*/ 2147483647 w 15167"/>
              <a:gd name="T83" fmla="*/ 2147483647 h 18230"/>
              <a:gd name="T84" fmla="*/ 2147483647 w 15167"/>
              <a:gd name="T85" fmla="*/ 2147483647 h 18230"/>
              <a:gd name="T86" fmla="*/ 0 w 15167"/>
              <a:gd name="T87" fmla="*/ 2147483647 h 18230"/>
              <a:gd name="T88" fmla="*/ 2147483647 w 15167"/>
              <a:gd name="T89" fmla="*/ 2147483647 h 18230"/>
              <a:gd name="T90" fmla="*/ 2147483647 w 15167"/>
              <a:gd name="T91" fmla="*/ 2147483647 h 18230"/>
              <a:gd name="T92" fmla="*/ 2147483647 w 15167"/>
              <a:gd name="T93" fmla="*/ 2147483647 h 18230"/>
              <a:gd name="T94" fmla="*/ 2147483647 w 15167"/>
              <a:gd name="T95" fmla="*/ 2147483647 h 18230"/>
              <a:gd name="T96" fmla="*/ 2147483647 w 15167"/>
              <a:gd name="T97" fmla="*/ 2147483647 h 18230"/>
              <a:gd name="T98" fmla="*/ 2147483647 w 15167"/>
              <a:gd name="T99" fmla="*/ 2147483647 h 18230"/>
              <a:gd name="T100" fmla="*/ 2147483647 w 15167"/>
              <a:gd name="T101" fmla="*/ 2147483647 h 18230"/>
              <a:gd name="T102" fmla="*/ 2147483647 w 15167"/>
              <a:gd name="T103" fmla="*/ 2147483647 h 18230"/>
              <a:gd name="T104" fmla="*/ 2147483647 w 15167"/>
              <a:gd name="T105" fmla="*/ 2147483647 h 18230"/>
              <a:gd name="T106" fmla="*/ 2147483647 w 15167"/>
              <a:gd name="T107" fmla="*/ 2147483647 h 18230"/>
              <a:gd name="T108" fmla="*/ 2147483647 w 15167"/>
              <a:gd name="T109" fmla="*/ 2147483647 h 18230"/>
              <a:gd name="T110" fmla="*/ 2147483647 w 15167"/>
              <a:gd name="T111" fmla="*/ 2147483647 h 18230"/>
              <a:gd name="T112" fmla="*/ 2147483647 w 15167"/>
              <a:gd name="T113" fmla="*/ 2147483647 h 18230"/>
              <a:gd name="T114" fmla="*/ 2147483647 w 15167"/>
              <a:gd name="T115" fmla="*/ 2147483647 h 18230"/>
              <a:gd name="T116" fmla="*/ 2147483647 w 15167"/>
              <a:gd name="T117" fmla="*/ 2147483647 h 18230"/>
              <a:gd name="T118" fmla="*/ 2147483647 w 15167"/>
              <a:gd name="T119" fmla="*/ 2147483647 h 18230"/>
              <a:gd name="T120" fmla="*/ 2147483647 w 15167"/>
              <a:gd name="T121" fmla="*/ 2147483647 h 1823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67"/>
              <a:gd name="T184" fmla="*/ 0 h 18230"/>
              <a:gd name="T185" fmla="*/ 15167 w 15167"/>
              <a:gd name="T186" fmla="*/ 18230 h 1823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67" h="18230">
                <a:moveTo>
                  <a:pt x="10876" y="2036"/>
                </a:moveTo>
                <a:lnTo>
                  <a:pt x="11096" y="1871"/>
                </a:lnTo>
                <a:lnTo>
                  <a:pt x="11215" y="1852"/>
                </a:lnTo>
                <a:cubicBezTo>
                  <a:pt x="11215" y="1852"/>
                  <a:pt x="11362" y="1513"/>
                  <a:pt x="11389" y="1256"/>
                </a:cubicBezTo>
                <a:cubicBezTo>
                  <a:pt x="11417" y="999"/>
                  <a:pt x="11738" y="293"/>
                  <a:pt x="12205" y="147"/>
                </a:cubicBezTo>
                <a:cubicBezTo>
                  <a:pt x="12673" y="0"/>
                  <a:pt x="12957" y="137"/>
                  <a:pt x="12957" y="137"/>
                </a:cubicBezTo>
                <a:cubicBezTo>
                  <a:pt x="12957" y="137"/>
                  <a:pt x="13443" y="413"/>
                  <a:pt x="13627" y="660"/>
                </a:cubicBezTo>
                <a:cubicBezTo>
                  <a:pt x="13810" y="908"/>
                  <a:pt x="13746" y="926"/>
                  <a:pt x="13746" y="926"/>
                </a:cubicBezTo>
                <a:lnTo>
                  <a:pt x="13682" y="1082"/>
                </a:lnTo>
                <a:cubicBezTo>
                  <a:pt x="13682" y="1082"/>
                  <a:pt x="13700" y="1339"/>
                  <a:pt x="13700" y="1495"/>
                </a:cubicBezTo>
                <a:cubicBezTo>
                  <a:pt x="13700" y="1651"/>
                  <a:pt x="13691" y="1724"/>
                  <a:pt x="13691" y="1724"/>
                </a:cubicBezTo>
                <a:lnTo>
                  <a:pt x="13608" y="1816"/>
                </a:lnTo>
                <a:lnTo>
                  <a:pt x="13608" y="2283"/>
                </a:lnTo>
                <a:lnTo>
                  <a:pt x="13452" y="2311"/>
                </a:lnTo>
                <a:cubicBezTo>
                  <a:pt x="13452" y="2311"/>
                  <a:pt x="13389" y="2423"/>
                  <a:pt x="13398" y="2460"/>
                </a:cubicBezTo>
                <a:cubicBezTo>
                  <a:pt x="13407" y="2497"/>
                  <a:pt x="13371" y="2506"/>
                  <a:pt x="13371" y="2506"/>
                </a:cubicBezTo>
                <a:lnTo>
                  <a:pt x="13302" y="2515"/>
                </a:lnTo>
                <a:lnTo>
                  <a:pt x="13252" y="2574"/>
                </a:lnTo>
                <a:lnTo>
                  <a:pt x="13247" y="2648"/>
                </a:lnTo>
                <a:lnTo>
                  <a:pt x="13165" y="2675"/>
                </a:lnTo>
                <a:cubicBezTo>
                  <a:pt x="13165" y="2675"/>
                  <a:pt x="13133" y="2845"/>
                  <a:pt x="13119" y="2886"/>
                </a:cubicBezTo>
                <a:cubicBezTo>
                  <a:pt x="13105" y="2927"/>
                  <a:pt x="13027" y="2964"/>
                  <a:pt x="13027" y="2964"/>
                </a:cubicBezTo>
                <a:cubicBezTo>
                  <a:pt x="13027" y="2964"/>
                  <a:pt x="12876" y="2987"/>
                  <a:pt x="12780" y="2968"/>
                </a:cubicBezTo>
                <a:cubicBezTo>
                  <a:pt x="12684" y="2950"/>
                  <a:pt x="12398" y="2824"/>
                  <a:pt x="12398" y="2824"/>
                </a:cubicBezTo>
                <a:cubicBezTo>
                  <a:pt x="12398" y="2824"/>
                  <a:pt x="12224" y="2870"/>
                  <a:pt x="12205" y="2925"/>
                </a:cubicBezTo>
                <a:cubicBezTo>
                  <a:pt x="12187" y="2980"/>
                  <a:pt x="12178" y="3008"/>
                  <a:pt x="12178" y="3008"/>
                </a:cubicBezTo>
                <a:lnTo>
                  <a:pt x="12178" y="3136"/>
                </a:lnTo>
                <a:lnTo>
                  <a:pt x="12095" y="3365"/>
                </a:lnTo>
                <a:lnTo>
                  <a:pt x="12306" y="3796"/>
                </a:lnTo>
                <a:cubicBezTo>
                  <a:pt x="12306" y="3796"/>
                  <a:pt x="12435" y="4053"/>
                  <a:pt x="12251" y="4457"/>
                </a:cubicBezTo>
                <a:cubicBezTo>
                  <a:pt x="12068" y="4860"/>
                  <a:pt x="11848" y="5832"/>
                  <a:pt x="11848" y="5832"/>
                </a:cubicBezTo>
                <a:cubicBezTo>
                  <a:pt x="11848" y="5832"/>
                  <a:pt x="12783" y="5447"/>
                  <a:pt x="13040" y="5300"/>
                </a:cubicBezTo>
                <a:cubicBezTo>
                  <a:pt x="13297" y="5153"/>
                  <a:pt x="13315" y="5172"/>
                  <a:pt x="13315" y="5172"/>
                </a:cubicBezTo>
                <a:lnTo>
                  <a:pt x="13370" y="5218"/>
                </a:lnTo>
                <a:lnTo>
                  <a:pt x="13663" y="5071"/>
                </a:lnTo>
                <a:lnTo>
                  <a:pt x="13764" y="5089"/>
                </a:lnTo>
                <a:cubicBezTo>
                  <a:pt x="13764" y="5089"/>
                  <a:pt x="13920" y="5016"/>
                  <a:pt x="13938" y="4805"/>
                </a:cubicBezTo>
                <a:cubicBezTo>
                  <a:pt x="13957" y="4594"/>
                  <a:pt x="14149" y="4512"/>
                  <a:pt x="14186" y="4457"/>
                </a:cubicBezTo>
                <a:cubicBezTo>
                  <a:pt x="14223" y="4402"/>
                  <a:pt x="14333" y="4337"/>
                  <a:pt x="14333" y="4337"/>
                </a:cubicBezTo>
                <a:lnTo>
                  <a:pt x="14507" y="4310"/>
                </a:lnTo>
                <a:lnTo>
                  <a:pt x="14736" y="4209"/>
                </a:lnTo>
                <a:cubicBezTo>
                  <a:pt x="14736" y="4209"/>
                  <a:pt x="15021" y="4319"/>
                  <a:pt x="15057" y="4457"/>
                </a:cubicBezTo>
                <a:cubicBezTo>
                  <a:pt x="15094" y="4594"/>
                  <a:pt x="15167" y="4814"/>
                  <a:pt x="15167" y="4814"/>
                </a:cubicBezTo>
                <a:cubicBezTo>
                  <a:pt x="15167" y="4814"/>
                  <a:pt x="15131" y="5135"/>
                  <a:pt x="15011" y="5208"/>
                </a:cubicBezTo>
                <a:cubicBezTo>
                  <a:pt x="14892" y="5282"/>
                  <a:pt x="14599" y="5337"/>
                  <a:pt x="14599" y="5337"/>
                </a:cubicBezTo>
                <a:lnTo>
                  <a:pt x="14159" y="5584"/>
                </a:lnTo>
                <a:lnTo>
                  <a:pt x="14177" y="5749"/>
                </a:lnTo>
                <a:lnTo>
                  <a:pt x="13938" y="5915"/>
                </a:lnTo>
                <a:lnTo>
                  <a:pt x="13957" y="6144"/>
                </a:lnTo>
                <a:cubicBezTo>
                  <a:pt x="13957" y="6144"/>
                  <a:pt x="12783" y="6804"/>
                  <a:pt x="12068" y="6932"/>
                </a:cubicBezTo>
                <a:cubicBezTo>
                  <a:pt x="11353" y="7061"/>
                  <a:pt x="10967" y="7097"/>
                  <a:pt x="10967" y="7097"/>
                </a:cubicBezTo>
                <a:lnTo>
                  <a:pt x="10692" y="6914"/>
                </a:lnTo>
                <a:lnTo>
                  <a:pt x="10601" y="7281"/>
                </a:lnTo>
                <a:cubicBezTo>
                  <a:pt x="10601" y="7281"/>
                  <a:pt x="10637" y="7721"/>
                  <a:pt x="10839" y="7941"/>
                </a:cubicBezTo>
                <a:cubicBezTo>
                  <a:pt x="11041" y="8161"/>
                  <a:pt x="11022" y="8271"/>
                  <a:pt x="11022" y="8271"/>
                </a:cubicBezTo>
                <a:cubicBezTo>
                  <a:pt x="11022" y="8271"/>
                  <a:pt x="12875" y="9904"/>
                  <a:pt x="13058" y="10215"/>
                </a:cubicBezTo>
                <a:cubicBezTo>
                  <a:pt x="13242" y="10527"/>
                  <a:pt x="13260" y="10655"/>
                  <a:pt x="13260" y="10655"/>
                </a:cubicBezTo>
                <a:cubicBezTo>
                  <a:pt x="13260" y="10655"/>
                  <a:pt x="12361" y="12178"/>
                  <a:pt x="11866" y="12618"/>
                </a:cubicBezTo>
                <a:cubicBezTo>
                  <a:pt x="11371" y="13058"/>
                  <a:pt x="10252" y="14323"/>
                  <a:pt x="10252" y="14323"/>
                </a:cubicBezTo>
                <a:lnTo>
                  <a:pt x="10124" y="14378"/>
                </a:lnTo>
                <a:lnTo>
                  <a:pt x="10060" y="14672"/>
                </a:lnTo>
                <a:cubicBezTo>
                  <a:pt x="10060" y="14672"/>
                  <a:pt x="10142" y="15149"/>
                  <a:pt x="10335" y="15305"/>
                </a:cubicBezTo>
                <a:cubicBezTo>
                  <a:pt x="10527" y="15461"/>
                  <a:pt x="11087" y="15873"/>
                  <a:pt x="11087" y="15873"/>
                </a:cubicBezTo>
                <a:lnTo>
                  <a:pt x="11096" y="16029"/>
                </a:lnTo>
                <a:cubicBezTo>
                  <a:pt x="11096" y="16029"/>
                  <a:pt x="11197" y="16176"/>
                  <a:pt x="10656" y="16084"/>
                </a:cubicBezTo>
                <a:cubicBezTo>
                  <a:pt x="10115" y="15992"/>
                  <a:pt x="9610" y="15717"/>
                  <a:pt x="9610" y="15717"/>
                </a:cubicBezTo>
                <a:lnTo>
                  <a:pt x="9463" y="15506"/>
                </a:lnTo>
                <a:lnTo>
                  <a:pt x="9289" y="15616"/>
                </a:lnTo>
                <a:lnTo>
                  <a:pt x="8684" y="15231"/>
                </a:lnTo>
                <a:cubicBezTo>
                  <a:pt x="8684" y="15231"/>
                  <a:pt x="8757" y="14855"/>
                  <a:pt x="8913" y="14635"/>
                </a:cubicBezTo>
                <a:cubicBezTo>
                  <a:pt x="9069" y="14415"/>
                  <a:pt x="9143" y="14323"/>
                  <a:pt x="9143" y="14323"/>
                </a:cubicBezTo>
                <a:cubicBezTo>
                  <a:pt x="9143" y="14323"/>
                  <a:pt x="9317" y="14204"/>
                  <a:pt x="9298" y="14103"/>
                </a:cubicBezTo>
                <a:cubicBezTo>
                  <a:pt x="9280" y="14003"/>
                  <a:pt x="8739" y="13562"/>
                  <a:pt x="8739" y="13562"/>
                </a:cubicBezTo>
                <a:cubicBezTo>
                  <a:pt x="8739" y="13562"/>
                  <a:pt x="9904" y="12581"/>
                  <a:pt x="10325" y="12068"/>
                </a:cubicBezTo>
                <a:cubicBezTo>
                  <a:pt x="10747" y="11554"/>
                  <a:pt x="11187" y="10821"/>
                  <a:pt x="11426" y="10674"/>
                </a:cubicBezTo>
                <a:cubicBezTo>
                  <a:pt x="11664" y="10527"/>
                  <a:pt x="11334" y="10582"/>
                  <a:pt x="11334" y="10582"/>
                </a:cubicBezTo>
                <a:cubicBezTo>
                  <a:pt x="11334" y="10582"/>
                  <a:pt x="9995" y="9959"/>
                  <a:pt x="9592" y="9775"/>
                </a:cubicBezTo>
                <a:cubicBezTo>
                  <a:pt x="9188" y="9592"/>
                  <a:pt x="8583" y="9207"/>
                  <a:pt x="8583" y="9207"/>
                </a:cubicBezTo>
                <a:cubicBezTo>
                  <a:pt x="8583" y="9207"/>
                  <a:pt x="7795" y="9904"/>
                  <a:pt x="7648" y="10270"/>
                </a:cubicBezTo>
                <a:cubicBezTo>
                  <a:pt x="7501" y="10637"/>
                  <a:pt x="6181" y="12361"/>
                  <a:pt x="5887" y="12471"/>
                </a:cubicBezTo>
                <a:cubicBezTo>
                  <a:pt x="5594" y="12581"/>
                  <a:pt x="2146" y="15754"/>
                  <a:pt x="2146" y="15754"/>
                </a:cubicBezTo>
                <a:cubicBezTo>
                  <a:pt x="2146" y="15754"/>
                  <a:pt x="1376" y="16983"/>
                  <a:pt x="1614" y="17478"/>
                </a:cubicBezTo>
                <a:cubicBezTo>
                  <a:pt x="1852" y="17973"/>
                  <a:pt x="1944" y="18120"/>
                  <a:pt x="1944" y="18120"/>
                </a:cubicBezTo>
                <a:cubicBezTo>
                  <a:pt x="1944" y="18120"/>
                  <a:pt x="1284" y="18230"/>
                  <a:pt x="1155" y="18120"/>
                </a:cubicBezTo>
                <a:cubicBezTo>
                  <a:pt x="1027" y="18010"/>
                  <a:pt x="990" y="17918"/>
                  <a:pt x="844" y="17680"/>
                </a:cubicBezTo>
                <a:cubicBezTo>
                  <a:pt x="697" y="17441"/>
                  <a:pt x="642" y="17038"/>
                  <a:pt x="642" y="17038"/>
                </a:cubicBezTo>
                <a:lnTo>
                  <a:pt x="422" y="17056"/>
                </a:lnTo>
                <a:lnTo>
                  <a:pt x="0" y="16378"/>
                </a:lnTo>
                <a:cubicBezTo>
                  <a:pt x="0" y="16378"/>
                  <a:pt x="147" y="15974"/>
                  <a:pt x="404" y="15791"/>
                </a:cubicBezTo>
                <a:cubicBezTo>
                  <a:pt x="660" y="15607"/>
                  <a:pt x="844" y="15442"/>
                  <a:pt x="844" y="15442"/>
                </a:cubicBezTo>
                <a:lnTo>
                  <a:pt x="624" y="14672"/>
                </a:lnTo>
                <a:cubicBezTo>
                  <a:pt x="624" y="14672"/>
                  <a:pt x="2256" y="13406"/>
                  <a:pt x="2549" y="13040"/>
                </a:cubicBezTo>
                <a:cubicBezTo>
                  <a:pt x="2843" y="12673"/>
                  <a:pt x="3246" y="12159"/>
                  <a:pt x="3686" y="11939"/>
                </a:cubicBezTo>
                <a:cubicBezTo>
                  <a:pt x="4127" y="11719"/>
                  <a:pt x="4273" y="11719"/>
                  <a:pt x="4273" y="11719"/>
                </a:cubicBezTo>
                <a:cubicBezTo>
                  <a:pt x="4273" y="11719"/>
                  <a:pt x="5337" y="9812"/>
                  <a:pt x="5667" y="9298"/>
                </a:cubicBezTo>
                <a:cubicBezTo>
                  <a:pt x="5997" y="8785"/>
                  <a:pt x="6401" y="7538"/>
                  <a:pt x="6401" y="7538"/>
                </a:cubicBezTo>
                <a:lnTo>
                  <a:pt x="6217" y="7208"/>
                </a:lnTo>
                <a:cubicBezTo>
                  <a:pt x="6217" y="7208"/>
                  <a:pt x="7189" y="6474"/>
                  <a:pt x="7758" y="5667"/>
                </a:cubicBezTo>
                <a:cubicBezTo>
                  <a:pt x="8326" y="4860"/>
                  <a:pt x="8858" y="3760"/>
                  <a:pt x="9133" y="3576"/>
                </a:cubicBezTo>
                <a:cubicBezTo>
                  <a:pt x="9408" y="3393"/>
                  <a:pt x="9262" y="3448"/>
                  <a:pt x="9262" y="3448"/>
                </a:cubicBezTo>
                <a:lnTo>
                  <a:pt x="8767" y="3420"/>
                </a:lnTo>
                <a:cubicBezTo>
                  <a:pt x="8767" y="3420"/>
                  <a:pt x="8354" y="3677"/>
                  <a:pt x="8290" y="3925"/>
                </a:cubicBezTo>
                <a:cubicBezTo>
                  <a:pt x="8226" y="4172"/>
                  <a:pt x="7870" y="4965"/>
                  <a:pt x="7870" y="4965"/>
                </a:cubicBezTo>
                <a:lnTo>
                  <a:pt x="7779" y="4993"/>
                </a:lnTo>
                <a:lnTo>
                  <a:pt x="7660" y="5217"/>
                </a:lnTo>
                <a:lnTo>
                  <a:pt x="7568" y="5235"/>
                </a:lnTo>
                <a:cubicBezTo>
                  <a:pt x="7568" y="5235"/>
                  <a:pt x="7618" y="5341"/>
                  <a:pt x="7508" y="5474"/>
                </a:cubicBezTo>
                <a:cubicBezTo>
                  <a:pt x="7399" y="5606"/>
                  <a:pt x="7316" y="5675"/>
                  <a:pt x="7321" y="5813"/>
                </a:cubicBezTo>
                <a:cubicBezTo>
                  <a:pt x="7325" y="5950"/>
                  <a:pt x="7266" y="5991"/>
                  <a:pt x="7266" y="5991"/>
                </a:cubicBezTo>
                <a:lnTo>
                  <a:pt x="7183" y="5982"/>
                </a:lnTo>
                <a:lnTo>
                  <a:pt x="6977" y="6069"/>
                </a:lnTo>
                <a:cubicBezTo>
                  <a:pt x="6977" y="6069"/>
                  <a:pt x="6734" y="6028"/>
                  <a:pt x="6702" y="5964"/>
                </a:cubicBezTo>
                <a:cubicBezTo>
                  <a:pt x="6670" y="5900"/>
                  <a:pt x="6341" y="5758"/>
                  <a:pt x="6363" y="5611"/>
                </a:cubicBezTo>
                <a:cubicBezTo>
                  <a:pt x="6386" y="5464"/>
                  <a:pt x="6556" y="5139"/>
                  <a:pt x="6556" y="5139"/>
                </a:cubicBezTo>
                <a:lnTo>
                  <a:pt x="6840" y="4919"/>
                </a:lnTo>
                <a:lnTo>
                  <a:pt x="6867" y="4777"/>
                </a:lnTo>
                <a:lnTo>
                  <a:pt x="6794" y="4681"/>
                </a:lnTo>
                <a:lnTo>
                  <a:pt x="6922" y="4434"/>
                </a:lnTo>
                <a:lnTo>
                  <a:pt x="6744" y="4232"/>
                </a:lnTo>
                <a:cubicBezTo>
                  <a:pt x="6744" y="4232"/>
                  <a:pt x="7703" y="2769"/>
                  <a:pt x="8143" y="2311"/>
                </a:cubicBezTo>
                <a:cubicBezTo>
                  <a:pt x="8583" y="1852"/>
                  <a:pt x="9005" y="1651"/>
                  <a:pt x="9005" y="1651"/>
                </a:cubicBezTo>
                <a:cubicBezTo>
                  <a:pt x="9005" y="1651"/>
                  <a:pt x="9775" y="1761"/>
                  <a:pt x="10179" y="1852"/>
                </a:cubicBezTo>
                <a:cubicBezTo>
                  <a:pt x="10582" y="1944"/>
                  <a:pt x="10876" y="2036"/>
                  <a:pt x="10876" y="2036"/>
                </a:cubicBezTo>
                <a:close/>
              </a:path>
            </a:pathLst>
          </a:custGeom>
          <a:solidFill>
            <a:srgbClr val="9CB1F6"/>
          </a:solidFill>
          <a:ln w="38100">
            <a:noFill/>
          </a:ln>
        </p:spPr>
        <p:txBody>
          <a:bodyPr/>
          <a:lstStyle/>
          <a:p>
            <a:endParaRPr lang="zh-CN" altLang="en-US"/>
          </a:p>
        </p:txBody>
      </p:sp>
      <p:sp>
        <p:nvSpPr>
          <p:cNvPr id="267" name="Freeform 15"/>
          <p:cNvSpPr/>
          <p:nvPr/>
        </p:nvSpPr>
        <p:spPr bwMode="auto">
          <a:xfrm>
            <a:off x="1130618" y="1918018"/>
            <a:ext cx="3870325" cy="4594225"/>
          </a:xfrm>
          <a:custGeom>
            <a:avLst/>
            <a:gdLst>
              <a:gd name="T0" fmla="*/ 2147483647 w 15284"/>
              <a:gd name="T1" fmla="*/ 2147483647 h 18147"/>
              <a:gd name="T2" fmla="*/ 2147483647 w 15284"/>
              <a:gd name="T3" fmla="*/ 2147483647 h 18147"/>
              <a:gd name="T4" fmla="*/ 2147483647 w 15284"/>
              <a:gd name="T5" fmla="*/ 2147483647 h 18147"/>
              <a:gd name="T6" fmla="*/ 2147483647 w 15284"/>
              <a:gd name="T7" fmla="*/ 2147483647 h 18147"/>
              <a:gd name="T8" fmla="*/ 2147483647 w 15284"/>
              <a:gd name="T9" fmla="*/ 2147483647 h 18147"/>
              <a:gd name="T10" fmla="*/ 2147483647 w 15284"/>
              <a:gd name="T11" fmla="*/ 2147483647 h 18147"/>
              <a:gd name="T12" fmla="*/ 2147483647 w 15284"/>
              <a:gd name="T13" fmla="*/ 2147483647 h 18147"/>
              <a:gd name="T14" fmla="*/ 2147483647 w 15284"/>
              <a:gd name="T15" fmla="*/ 2147483647 h 18147"/>
              <a:gd name="T16" fmla="*/ 2147483647 w 15284"/>
              <a:gd name="T17" fmla="*/ 2147483647 h 18147"/>
              <a:gd name="T18" fmla="*/ 2147483647 w 15284"/>
              <a:gd name="T19" fmla="*/ 2147483647 h 18147"/>
              <a:gd name="T20" fmla="*/ 2147483647 w 15284"/>
              <a:gd name="T21" fmla="*/ 2147483647 h 18147"/>
              <a:gd name="T22" fmla="*/ 2147483647 w 15284"/>
              <a:gd name="T23" fmla="*/ 2147483647 h 18147"/>
              <a:gd name="T24" fmla="*/ 2147483647 w 15284"/>
              <a:gd name="T25" fmla="*/ 2147483647 h 18147"/>
              <a:gd name="T26" fmla="*/ 2147483647 w 15284"/>
              <a:gd name="T27" fmla="*/ 2147483647 h 18147"/>
              <a:gd name="T28" fmla="*/ 2147483647 w 15284"/>
              <a:gd name="T29" fmla="*/ 2147483647 h 18147"/>
              <a:gd name="T30" fmla="*/ 2147483647 w 15284"/>
              <a:gd name="T31" fmla="*/ 2147483647 h 18147"/>
              <a:gd name="T32" fmla="*/ 2147483647 w 15284"/>
              <a:gd name="T33" fmla="*/ 2147483647 h 18147"/>
              <a:gd name="T34" fmla="*/ 2147483647 w 15284"/>
              <a:gd name="T35" fmla="*/ 2147483647 h 18147"/>
              <a:gd name="T36" fmla="*/ 2147483647 w 15284"/>
              <a:gd name="T37" fmla="*/ 2147483647 h 18147"/>
              <a:gd name="T38" fmla="*/ 2147483647 w 15284"/>
              <a:gd name="T39" fmla="*/ 2147483647 h 18147"/>
              <a:gd name="T40" fmla="*/ 2147483647 w 15284"/>
              <a:gd name="T41" fmla="*/ 2147483647 h 18147"/>
              <a:gd name="T42" fmla="*/ 2147483647 w 15284"/>
              <a:gd name="T43" fmla="*/ 2147483647 h 18147"/>
              <a:gd name="T44" fmla="*/ 2147483647 w 15284"/>
              <a:gd name="T45" fmla="*/ 2147483647 h 18147"/>
              <a:gd name="T46" fmla="*/ 2147483647 w 15284"/>
              <a:gd name="T47" fmla="*/ 2147483647 h 18147"/>
              <a:gd name="T48" fmla="*/ 2147483647 w 15284"/>
              <a:gd name="T49" fmla="*/ 2147483647 h 18147"/>
              <a:gd name="T50" fmla="*/ 2147483647 w 15284"/>
              <a:gd name="T51" fmla="*/ 2147483647 h 18147"/>
              <a:gd name="T52" fmla="*/ 2147483647 w 15284"/>
              <a:gd name="T53" fmla="*/ 2147483647 h 18147"/>
              <a:gd name="T54" fmla="*/ 2147483647 w 15284"/>
              <a:gd name="T55" fmla="*/ 2147483647 h 18147"/>
              <a:gd name="T56" fmla="*/ 2147483647 w 15284"/>
              <a:gd name="T57" fmla="*/ 2147483647 h 18147"/>
              <a:gd name="T58" fmla="*/ 2147483647 w 15284"/>
              <a:gd name="T59" fmla="*/ 2147483647 h 18147"/>
              <a:gd name="T60" fmla="*/ 2147483647 w 15284"/>
              <a:gd name="T61" fmla="*/ 2147483647 h 18147"/>
              <a:gd name="T62" fmla="*/ 2147483647 w 15284"/>
              <a:gd name="T63" fmla="*/ 2147483647 h 18147"/>
              <a:gd name="T64" fmla="*/ 2147483647 w 15284"/>
              <a:gd name="T65" fmla="*/ 2147483647 h 18147"/>
              <a:gd name="T66" fmla="*/ 2147483647 w 15284"/>
              <a:gd name="T67" fmla="*/ 2147483647 h 18147"/>
              <a:gd name="T68" fmla="*/ 2147483647 w 15284"/>
              <a:gd name="T69" fmla="*/ 2147483647 h 18147"/>
              <a:gd name="T70" fmla="*/ 2147483647 w 15284"/>
              <a:gd name="T71" fmla="*/ 2147483647 h 18147"/>
              <a:gd name="T72" fmla="*/ 2147483647 w 15284"/>
              <a:gd name="T73" fmla="*/ 2147483647 h 18147"/>
              <a:gd name="T74" fmla="*/ 2147483647 w 15284"/>
              <a:gd name="T75" fmla="*/ 2147483647 h 18147"/>
              <a:gd name="T76" fmla="*/ 2147483647 w 15284"/>
              <a:gd name="T77" fmla="*/ 2147483647 h 18147"/>
              <a:gd name="T78" fmla="*/ 2147483647 w 15284"/>
              <a:gd name="T79" fmla="*/ 2147483647 h 18147"/>
              <a:gd name="T80" fmla="*/ 2147483647 w 15284"/>
              <a:gd name="T81" fmla="*/ 2147483647 h 18147"/>
              <a:gd name="T82" fmla="*/ 2147483647 w 15284"/>
              <a:gd name="T83" fmla="*/ 2147483647 h 18147"/>
              <a:gd name="T84" fmla="*/ 2147483647 w 15284"/>
              <a:gd name="T85" fmla="*/ 2147483647 h 18147"/>
              <a:gd name="T86" fmla="*/ 2147483647 w 15284"/>
              <a:gd name="T87" fmla="*/ 2147483647 h 18147"/>
              <a:gd name="T88" fmla="*/ 2147483647 w 15284"/>
              <a:gd name="T89" fmla="*/ 2147483647 h 18147"/>
              <a:gd name="T90" fmla="*/ 2147483647 w 15284"/>
              <a:gd name="T91" fmla="*/ 2147483647 h 18147"/>
              <a:gd name="T92" fmla="*/ 2147483647 w 15284"/>
              <a:gd name="T93" fmla="*/ 2147483647 h 18147"/>
              <a:gd name="T94" fmla="*/ 2147483647 w 15284"/>
              <a:gd name="T95" fmla="*/ 2147483647 h 18147"/>
              <a:gd name="T96" fmla="*/ 2147483647 w 15284"/>
              <a:gd name="T97" fmla="*/ 2147483647 h 18147"/>
              <a:gd name="T98" fmla="*/ 2147483647 w 15284"/>
              <a:gd name="T99" fmla="*/ 2147483647 h 18147"/>
              <a:gd name="T100" fmla="*/ 2147483647 w 15284"/>
              <a:gd name="T101" fmla="*/ 2147483647 h 18147"/>
              <a:gd name="T102" fmla="*/ 2147483647 w 15284"/>
              <a:gd name="T103" fmla="*/ 2147483647 h 18147"/>
              <a:gd name="T104" fmla="*/ 2147483647 w 15284"/>
              <a:gd name="T105" fmla="*/ 2147483647 h 18147"/>
              <a:gd name="T106" fmla="*/ 2147483647 w 15284"/>
              <a:gd name="T107" fmla="*/ 2147483647 h 18147"/>
              <a:gd name="T108" fmla="*/ 2147483647 w 15284"/>
              <a:gd name="T109" fmla="*/ 2147483647 h 18147"/>
              <a:gd name="T110" fmla="*/ 2147483647 w 15284"/>
              <a:gd name="T111" fmla="*/ 2147483647 h 18147"/>
              <a:gd name="T112" fmla="*/ 2147483647 w 15284"/>
              <a:gd name="T113" fmla="*/ 2147483647 h 18147"/>
              <a:gd name="T114" fmla="*/ 2147483647 w 15284"/>
              <a:gd name="T115" fmla="*/ 2147483647 h 18147"/>
              <a:gd name="T116" fmla="*/ 2147483647 w 15284"/>
              <a:gd name="T117" fmla="*/ 2147483647 h 18147"/>
              <a:gd name="T118" fmla="*/ 2147483647 w 15284"/>
              <a:gd name="T119" fmla="*/ 2147483647 h 1814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5284"/>
              <a:gd name="T181" fmla="*/ 0 h 18147"/>
              <a:gd name="T182" fmla="*/ 15284 w 15284"/>
              <a:gd name="T183" fmla="*/ 18147 h 1814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5284" h="18147">
                <a:moveTo>
                  <a:pt x="6887" y="853"/>
                </a:moveTo>
                <a:cubicBezTo>
                  <a:pt x="6887" y="853"/>
                  <a:pt x="8574" y="844"/>
                  <a:pt x="9253" y="999"/>
                </a:cubicBezTo>
                <a:cubicBezTo>
                  <a:pt x="9931" y="1155"/>
                  <a:pt x="10628" y="1403"/>
                  <a:pt x="10628" y="1403"/>
                </a:cubicBezTo>
                <a:lnTo>
                  <a:pt x="11114" y="1522"/>
                </a:lnTo>
                <a:lnTo>
                  <a:pt x="11313" y="1580"/>
                </a:lnTo>
                <a:cubicBezTo>
                  <a:pt x="11313" y="1580"/>
                  <a:pt x="11547" y="1493"/>
                  <a:pt x="11602" y="1484"/>
                </a:cubicBezTo>
                <a:cubicBezTo>
                  <a:pt x="11657" y="1475"/>
                  <a:pt x="11648" y="1521"/>
                  <a:pt x="11648" y="1521"/>
                </a:cubicBezTo>
                <a:lnTo>
                  <a:pt x="11739" y="1452"/>
                </a:lnTo>
                <a:cubicBezTo>
                  <a:pt x="11739" y="1452"/>
                  <a:pt x="11794" y="1402"/>
                  <a:pt x="11872" y="1214"/>
                </a:cubicBezTo>
                <a:cubicBezTo>
                  <a:pt x="11950" y="1026"/>
                  <a:pt x="12178" y="431"/>
                  <a:pt x="12508" y="238"/>
                </a:cubicBezTo>
                <a:cubicBezTo>
                  <a:pt x="12838" y="46"/>
                  <a:pt x="13168" y="0"/>
                  <a:pt x="13452" y="165"/>
                </a:cubicBezTo>
                <a:cubicBezTo>
                  <a:pt x="13737" y="330"/>
                  <a:pt x="14030" y="550"/>
                  <a:pt x="14195" y="770"/>
                </a:cubicBezTo>
                <a:cubicBezTo>
                  <a:pt x="14360" y="990"/>
                  <a:pt x="14369" y="1073"/>
                  <a:pt x="14369" y="1073"/>
                </a:cubicBezTo>
                <a:lnTo>
                  <a:pt x="14214" y="1256"/>
                </a:lnTo>
                <a:cubicBezTo>
                  <a:pt x="14214" y="1256"/>
                  <a:pt x="14232" y="1394"/>
                  <a:pt x="14214" y="1632"/>
                </a:cubicBezTo>
                <a:cubicBezTo>
                  <a:pt x="14195" y="1871"/>
                  <a:pt x="14168" y="2017"/>
                  <a:pt x="14168" y="2017"/>
                </a:cubicBezTo>
                <a:lnTo>
                  <a:pt x="14057" y="2102"/>
                </a:lnTo>
                <a:lnTo>
                  <a:pt x="14061" y="2684"/>
                </a:lnTo>
                <a:cubicBezTo>
                  <a:pt x="14061" y="2684"/>
                  <a:pt x="13974" y="2725"/>
                  <a:pt x="13915" y="2702"/>
                </a:cubicBezTo>
                <a:cubicBezTo>
                  <a:pt x="13855" y="2680"/>
                  <a:pt x="13851" y="2689"/>
                  <a:pt x="13851" y="2689"/>
                </a:cubicBezTo>
                <a:cubicBezTo>
                  <a:pt x="13851" y="2689"/>
                  <a:pt x="13787" y="2771"/>
                  <a:pt x="13796" y="2835"/>
                </a:cubicBezTo>
                <a:cubicBezTo>
                  <a:pt x="13805" y="2899"/>
                  <a:pt x="13741" y="2936"/>
                  <a:pt x="13741" y="2936"/>
                </a:cubicBezTo>
                <a:lnTo>
                  <a:pt x="13663" y="2931"/>
                </a:lnTo>
                <a:lnTo>
                  <a:pt x="13549" y="3055"/>
                </a:lnTo>
                <a:cubicBezTo>
                  <a:pt x="13549" y="3055"/>
                  <a:pt x="13558" y="3110"/>
                  <a:pt x="13553" y="3156"/>
                </a:cubicBezTo>
                <a:cubicBezTo>
                  <a:pt x="13549" y="3202"/>
                  <a:pt x="13443" y="3128"/>
                  <a:pt x="13402" y="3193"/>
                </a:cubicBezTo>
                <a:cubicBezTo>
                  <a:pt x="13361" y="3257"/>
                  <a:pt x="13301" y="3389"/>
                  <a:pt x="13301" y="3389"/>
                </a:cubicBezTo>
                <a:lnTo>
                  <a:pt x="12985" y="3347"/>
                </a:lnTo>
                <a:cubicBezTo>
                  <a:pt x="12985" y="3347"/>
                  <a:pt x="13095" y="3457"/>
                  <a:pt x="13150" y="4026"/>
                </a:cubicBezTo>
                <a:cubicBezTo>
                  <a:pt x="13205" y="4594"/>
                  <a:pt x="13205" y="5126"/>
                  <a:pt x="13205" y="5126"/>
                </a:cubicBezTo>
                <a:lnTo>
                  <a:pt x="13832" y="4585"/>
                </a:lnTo>
                <a:lnTo>
                  <a:pt x="13906" y="4571"/>
                </a:lnTo>
                <a:lnTo>
                  <a:pt x="13997" y="4438"/>
                </a:lnTo>
                <a:lnTo>
                  <a:pt x="14057" y="4434"/>
                </a:lnTo>
                <a:cubicBezTo>
                  <a:pt x="14057" y="4434"/>
                  <a:pt x="14160" y="4292"/>
                  <a:pt x="14169" y="4212"/>
                </a:cubicBezTo>
                <a:cubicBezTo>
                  <a:pt x="14178" y="4131"/>
                  <a:pt x="14075" y="3930"/>
                  <a:pt x="14277" y="3664"/>
                </a:cubicBezTo>
                <a:cubicBezTo>
                  <a:pt x="14478" y="3399"/>
                  <a:pt x="14565" y="3431"/>
                  <a:pt x="14565" y="3431"/>
                </a:cubicBezTo>
                <a:lnTo>
                  <a:pt x="14703" y="3504"/>
                </a:lnTo>
                <a:cubicBezTo>
                  <a:pt x="14703" y="3504"/>
                  <a:pt x="14813" y="3403"/>
                  <a:pt x="14858" y="3403"/>
                </a:cubicBezTo>
                <a:cubicBezTo>
                  <a:pt x="14904" y="3403"/>
                  <a:pt x="14913" y="3431"/>
                  <a:pt x="14913" y="3431"/>
                </a:cubicBezTo>
                <a:cubicBezTo>
                  <a:pt x="14913" y="3431"/>
                  <a:pt x="14996" y="3380"/>
                  <a:pt x="15019" y="3422"/>
                </a:cubicBezTo>
                <a:cubicBezTo>
                  <a:pt x="15042" y="3463"/>
                  <a:pt x="15069" y="3509"/>
                  <a:pt x="15069" y="3509"/>
                </a:cubicBezTo>
                <a:cubicBezTo>
                  <a:pt x="15069" y="3509"/>
                  <a:pt x="15202" y="3600"/>
                  <a:pt x="15202" y="3660"/>
                </a:cubicBezTo>
                <a:cubicBezTo>
                  <a:pt x="15202" y="3719"/>
                  <a:pt x="15202" y="3747"/>
                  <a:pt x="15202" y="3747"/>
                </a:cubicBezTo>
                <a:cubicBezTo>
                  <a:pt x="15202" y="3747"/>
                  <a:pt x="15284" y="3815"/>
                  <a:pt x="15284" y="3893"/>
                </a:cubicBezTo>
                <a:cubicBezTo>
                  <a:pt x="15284" y="3971"/>
                  <a:pt x="15229" y="4081"/>
                  <a:pt x="15229" y="4081"/>
                </a:cubicBezTo>
                <a:cubicBezTo>
                  <a:pt x="15229" y="4081"/>
                  <a:pt x="15142" y="4502"/>
                  <a:pt x="15014" y="4649"/>
                </a:cubicBezTo>
                <a:cubicBezTo>
                  <a:pt x="14886" y="4796"/>
                  <a:pt x="14767" y="4818"/>
                  <a:pt x="14767" y="4818"/>
                </a:cubicBezTo>
                <a:lnTo>
                  <a:pt x="14712" y="4915"/>
                </a:lnTo>
                <a:lnTo>
                  <a:pt x="14735" y="5025"/>
                </a:lnTo>
                <a:lnTo>
                  <a:pt x="14643" y="5189"/>
                </a:lnTo>
                <a:lnTo>
                  <a:pt x="14684" y="5345"/>
                </a:lnTo>
                <a:cubicBezTo>
                  <a:pt x="14684" y="5345"/>
                  <a:pt x="13975" y="6336"/>
                  <a:pt x="13425" y="6465"/>
                </a:cubicBezTo>
                <a:cubicBezTo>
                  <a:pt x="12875" y="6593"/>
                  <a:pt x="12306" y="6731"/>
                  <a:pt x="12306" y="6731"/>
                </a:cubicBezTo>
                <a:cubicBezTo>
                  <a:pt x="12306" y="6731"/>
                  <a:pt x="11985" y="6667"/>
                  <a:pt x="11958" y="6346"/>
                </a:cubicBezTo>
                <a:cubicBezTo>
                  <a:pt x="11930" y="6025"/>
                  <a:pt x="11747" y="5181"/>
                  <a:pt x="11747" y="5181"/>
                </a:cubicBezTo>
                <a:cubicBezTo>
                  <a:pt x="11747" y="5181"/>
                  <a:pt x="11463" y="5640"/>
                  <a:pt x="11169" y="6171"/>
                </a:cubicBezTo>
                <a:cubicBezTo>
                  <a:pt x="10876" y="6703"/>
                  <a:pt x="10454" y="7180"/>
                  <a:pt x="10454" y="7180"/>
                </a:cubicBezTo>
                <a:lnTo>
                  <a:pt x="10069" y="7987"/>
                </a:lnTo>
                <a:cubicBezTo>
                  <a:pt x="10069" y="7987"/>
                  <a:pt x="12013" y="9097"/>
                  <a:pt x="12407" y="9509"/>
                </a:cubicBezTo>
                <a:cubicBezTo>
                  <a:pt x="12801" y="9922"/>
                  <a:pt x="12985" y="10050"/>
                  <a:pt x="12985" y="10050"/>
                </a:cubicBezTo>
                <a:cubicBezTo>
                  <a:pt x="12985" y="10050"/>
                  <a:pt x="13278" y="10481"/>
                  <a:pt x="13058" y="11031"/>
                </a:cubicBezTo>
                <a:cubicBezTo>
                  <a:pt x="12838" y="11582"/>
                  <a:pt x="11371" y="14589"/>
                  <a:pt x="11371" y="14883"/>
                </a:cubicBezTo>
                <a:cubicBezTo>
                  <a:pt x="11371" y="15176"/>
                  <a:pt x="11151" y="15158"/>
                  <a:pt x="11151" y="15158"/>
                </a:cubicBezTo>
                <a:lnTo>
                  <a:pt x="11114" y="15635"/>
                </a:lnTo>
                <a:cubicBezTo>
                  <a:pt x="11114" y="15635"/>
                  <a:pt x="11224" y="16277"/>
                  <a:pt x="11756" y="16497"/>
                </a:cubicBezTo>
                <a:cubicBezTo>
                  <a:pt x="12288" y="16717"/>
                  <a:pt x="12985" y="16754"/>
                  <a:pt x="13058" y="16992"/>
                </a:cubicBezTo>
                <a:cubicBezTo>
                  <a:pt x="13131" y="17230"/>
                  <a:pt x="12710" y="17469"/>
                  <a:pt x="12306" y="17469"/>
                </a:cubicBezTo>
                <a:cubicBezTo>
                  <a:pt x="11903" y="17469"/>
                  <a:pt x="11334" y="17689"/>
                  <a:pt x="10931" y="17414"/>
                </a:cubicBezTo>
                <a:cubicBezTo>
                  <a:pt x="10527" y="17139"/>
                  <a:pt x="10344" y="17120"/>
                  <a:pt x="10344" y="17120"/>
                </a:cubicBezTo>
                <a:lnTo>
                  <a:pt x="10142" y="17340"/>
                </a:lnTo>
                <a:lnTo>
                  <a:pt x="9372" y="16735"/>
                </a:lnTo>
                <a:cubicBezTo>
                  <a:pt x="9372" y="16735"/>
                  <a:pt x="9445" y="16075"/>
                  <a:pt x="9610" y="15947"/>
                </a:cubicBezTo>
                <a:cubicBezTo>
                  <a:pt x="9775" y="15818"/>
                  <a:pt x="9133" y="15470"/>
                  <a:pt x="9133" y="15470"/>
                </a:cubicBezTo>
                <a:cubicBezTo>
                  <a:pt x="9133" y="15470"/>
                  <a:pt x="9427" y="13691"/>
                  <a:pt x="9995" y="12737"/>
                </a:cubicBezTo>
                <a:cubicBezTo>
                  <a:pt x="10564" y="11783"/>
                  <a:pt x="11151" y="11233"/>
                  <a:pt x="11151" y="11233"/>
                </a:cubicBezTo>
                <a:cubicBezTo>
                  <a:pt x="11151" y="11233"/>
                  <a:pt x="9574" y="10628"/>
                  <a:pt x="9170" y="10555"/>
                </a:cubicBezTo>
                <a:cubicBezTo>
                  <a:pt x="8767" y="10481"/>
                  <a:pt x="8510" y="10188"/>
                  <a:pt x="8510" y="10188"/>
                </a:cubicBezTo>
                <a:cubicBezTo>
                  <a:pt x="8510" y="10188"/>
                  <a:pt x="6786" y="13049"/>
                  <a:pt x="6199" y="13232"/>
                </a:cubicBezTo>
                <a:cubicBezTo>
                  <a:pt x="5612" y="13416"/>
                  <a:pt x="2494" y="16405"/>
                  <a:pt x="2494" y="16405"/>
                </a:cubicBezTo>
                <a:lnTo>
                  <a:pt x="1852" y="16002"/>
                </a:lnTo>
                <a:lnTo>
                  <a:pt x="1431" y="16240"/>
                </a:lnTo>
                <a:cubicBezTo>
                  <a:pt x="1431" y="16240"/>
                  <a:pt x="917" y="16515"/>
                  <a:pt x="935" y="17157"/>
                </a:cubicBezTo>
                <a:cubicBezTo>
                  <a:pt x="954" y="17799"/>
                  <a:pt x="899" y="18074"/>
                  <a:pt x="899" y="18074"/>
                </a:cubicBezTo>
                <a:cubicBezTo>
                  <a:pt x="899" y="18074"/>
                  <a:pt x="642" y="18147"/>
                  <a:pt x="495" y="17964"/>
                </a:cubicBezTo>
                <a:cubicBezTo>
                  <a:pt x="348" y="17781"/>
                  <a:pt x="73" y="17120"/>
                  <a:pt x="220" y="16809"/>
                </a:cubicBezTo>
                <a:cubicBezTo>
                  <a:pt x="367" y="16497"/>
                  <a:pt x="275" y="16167"/>
                  <a:pt x="275" y="16167"/>
                </a:cubicBezTo>
                <a:lnTo>
                  <a:pt x="18" y="16130"/>
                </a:lnTo>
                <a:lnTo>
                  <a:pt x="0" y="15305"/>
                </a:lnTo>
                <a:cubicBezTo>
                  <a:pt x="0" y="15305"/>
                  <a:pt x="293" y="14901"/>
                  <a:pt x="624" y="14883"/>
                </a:cubicBezTo>
                <a:cubicBezTo>
                  <a:pt x="954" y="14865"/>
                  <a:pt x="1467" y="14754"/>
                  <a:pt x="1467" y="14754"/>
                </a:cubicBezTo>
                <a:lnTo>
                  <a:pt x="1522" y="14479"/>
                </a:lnTo>
                <a:cubicBezTo>
                  <a:pt x="1522" y="14479"/>
                  <a:pt x="3906" y="12645"/>
                  <a:pt x="4438" y="12334"/>
                </a:cubicBezTo>
                <a:cubicBezTo>
                  <a:pt x="4970" y="12022"/>
                  <a:pt x="5337" y="11747"/>
                  <a:pt x="5337" y="11747"/>
                </a:cubicBezTo>
                <a:cubicBezTo>
                  <a:pt x="5337" y="11747"/>
                  <a:pt x="6529" y="9454"/>
                  <a:pt x="6529" y="9271"/>
                </a:cubicBezTo>
                <a:cubicBezTo>
                  <a:pt x="6529" y="9087"/>
                  <a:pt x="6529" y="8647"/>
                  <a:pt x="6529" y="8647"/>
                </a:cubicBezTo>
                <a:lnTo>
                  <a:pt x="6236" y="8574"/>
                </a:lnTo>
                <a:cubicBezTo>
                  <a:pt x="6236" y="8574"/>
                  <a:pt x="6602" y="7217"/>
                  <a:pt x="7116" y="6667"/>
                </a:cubicBezTo>
                <a:cubicBezTo>
                  <a:pt x="7629" y="6116"/>
                  <a:pt x="7923" y="4778"/>
                  <a:pt x="8070" y="4356"/>
                </a:cubicBezTo>
                <a:cubicBezTo>
                  <a:pt x="8216" y="3934"/>
                  <a:pt x="8602" y="2503"/>
                  <a:pt x="8602" y="2503"/>
                </a:cubicBezTo>
                <a:cubicBezTo>
                  <a:pt x="8602" y="2503"/>
                  <a:pt x="7758" y="2265"/>
                  <a:pt x="7666" y="2302"/>
                </a:cubicBezTo>
                <a:cubicBezTo>
                  <a:pt x="7574" y="2338"/>
                  <a:pt x="7263" y="2338"/>
                  <a:pt x="7263" y="2338"/>
                </a:cubicBezTo>
                <a:cubicBezTo>
                  <a:pt x="7263" y="2338"/>
                  <a:pt x="6309" y="3549"/>
                  <a:pt x="6236" y="3879"/>
                </a:cubicBezTo>
                <a:cubicBezTo>
                  <a:pt x="6162" y="4209"/>
                  <a:pt x="6144" y="4136"/>
                  <a:pt x="6144" y="4136"/>
                </a:cubicBezTo>
                <a:lnTo>
                  <a:pt x="6016" y="4154"/>
                </a:lnTo>
                <a:lnTo>
                  <a:pt x="5887" y="4438"/>
                </a:lnTo>
                <a:lnTo>
                  <a:pt x="5759" y="4484"/>
                </a:lnTo>
                <a:cubicBezTo>
                  <a:pt x="5759" y="4484"/>
                  <a:pt x="5777" y="4814"/>
                  <a:pt x="5685" y="5062"/>
                </a:cubicBezTo>
                <a:cubicBezTo>
                  <a:pt x="5594" y="5309"/>
                  <a:pt x="5548" y="5630"/>
                  <a:pt x="5548" y="5630"/>
                </a:cubicBezTo>
                <a:lnTo>
                  <a:pt x="5337" y="5722"/>
                </a:lnTo>
                <a:cubicBezTo>
                  <a:pt x="5337" y="5722"/>
                  <a:pt x="5135" y="5960"/>
                  <a:pt x="5044" y="5896"/>
                </a:cubicBezTo>
                <a:cubicBezTo>
                  <a:pt x="4952" y="5832"/>
                  <a:pt x="4218" y="5612"/>
                  <a:pt x="4191" y="5355"/>
                </a:cubicBezTo>
                <a:cubicBezTo>
                  <a:pt x="4163" y="5098"/>
                  <a:pt x="4237" y="4787"/>
                  <a:pt x="4237" y="4787"/>
                </a:cubicBezTo>
                <a:lnTo>
                  <a:pt x="4356" y="4741"/>
                </a:lnTo>
                <a:cubicBezTo>
                  <a:pt x="4356" y="4741"/>
                  <a:pt x="4466" y="4292"/>
                  <a:pt x="4631" y="4163"/>
                </a:cubicBezTo>
                <a:cubicBezTo>
                  <a:pt x="4796" y="4035"/>
                  <a:pt x="4943" y="3943"/>
                  <a:pt x="4943" y="3943"/>
                </a:cubicBezTo>
                <a:lnTo>
                  <a:pt x="4888" y="3723"/>
                </a:lnTo>
                <a:lnTo>
                  <a:pt x="4998" y="3530"/>
                </a:lnTo>
                <a:lnTo>
                  <a:pt x="4787" y="3338"/>
                </a:lnTo>
                <a:cubicBezTo>
                  <a:pt x="4787" y="3338"/>
                  <a:pt x="6089" y="1348"/>
                  <a:pt x="6382" y="1091"/>
                </a:cubicBezTo>
                <a:cubicBezTo>
                  <a:pt x="6676" y="834"/>
                  <a:pt x="6887" y="853"/>
                  <a:pt x="6887" y="853"/>
                </a:cubicBezTo>
                <a:close/>
              </a:path>
            </a:pathLst>
          </a:custGeom>
          <a:solidFill>
            <a:srgbClr val="1643E6"/>
          </a:solidFill>
          <a:ln w="38100">
            <a:noFill/>
          </a:ln>
        </p:spPr>
        <p:txBody>
          <a:bodyPr/>
          <a:lstStyle/>
          <a:p>
            <a:endParaRPr lang="zh-CN" altLang="en-US"/>
          </a:p>
        </p:txBody>
      </p:sp>
      <p:grpSp>
        <p:nvGrpSpPr>
          <p:cNvPr id="2" name="组合 270"/>
          <p:cNvGrpSpPr/>
          <p:nvPr/>
        </p:nvGrpSpPr>
        <p:grpSpPr bwMode="auto">
          <a:xfrm>
            <a:off x="4823143" y="2162493"/>
            <a:ext cx="4033837" cy="636587"/>
            <a:chOff x="3906788" y="2314575"/>
            <a:chExt cx="4034054" cy="636315"/>
          </a:xfrm>
        </p:grpSpPr>
        <p:cxnSp>
          <p:nvCxnSpPr>
            <p:cNvPr id="272" name="直接连接符 271"/>
            <p:cNvCxnSpPr/>
            <p:nvPr/>
          </p:nvCxnSpPr>
          <p:spPr>
            <a:xfrm>
              <a:off x="3906788" y="2314575"/>
              <a:ext cx="4034054" cy="0"/>
            </a:xfrm>
            <a:prstGeom prst="line">
              <a:avLst/>
            </a:prstGeom>
            <a:ln w="38100">
              <a:solidFill>
                <a:srgbClr val="1643E6"/>
              </a:solidFill>
            </a:ln>
          </p:spPr>
          <p:style>
            <a:lnRef idx="1">
              <a:schemeClr val="accent1"/>
            </a:lnRef>
            <a:fillRef idx="0">
              <a:schemeClr val="accent1"/>
            </a:fillRef>
            <a:effectRef idx="0">
              <a:schemeClr val="accent1"/>
            </a:effectRef>
            <a:fontRef idx="minor">
              <a:schemeClr val="tx1"/>
            </a:fontRef>
          </p:style>
        </p:cxnSp>
        <p:grpSp>
          <p:nvGrpSpPr>
            <p:cNvPr id="3" name="组合 202"/>
            <p:cNvGrpSpPr/>
            <p:nvPr/>
          </p:nvGrpSpPr>
          <p:grpSpPr bwMode="auto">
            <a:xfrm>
              <a:off x="5067312" y="2347898"/>
              <a:ext cx="2870354" cy="602992"/>
              <a:chOff x="-10541349" y="1447969"/>
              <a:chExt cx="10120504" cy="2127211"/>
            </a:xfrm>
          </p:grpSpPr>
          <p:sp>
            <p:nvSpPr>
              <p:cNvPr id="274" name="任意多边形 203"/>
              <p:cNvSpPr/>
              <p:nvPr/>
            </p:nvSpPr>
            <p:spPr>
              <a:xfrm>
                <a:off x="-10541349" y="1447969"/>
                <a:ext cx="10120504" cy="2127211"/>
              </a:xfrm>
              <a:custGeom>
                <a:avLst/>
                <a:gdLst>
                  <a:gd name="connsiteX0" fmla="*/ 0 w 9274629"/>
                  <a:gd name="connsiteY0" fmla="*/ 0 h 776182"/>
                  <a:gd name="connsiteX1" fmla="*/ 9274629 w 9274629"/>
                  <a:gd name="connsiteY1" fmla="*/ 0 h 776182"/>
                  <a:gd name="connsiteX2" fmla="*/ 9274629 w 9274629"/>
                  <a:gd name="connsiteY2" fmla="*/ 776182 h 776182"/>
                  <a:gd name="connsiteX3" fmla="*/ 0 w 9274629"/>
                  <a:gd name="connsiteY3" fmla="*/ 776182 h 776182"/>
                  <a:gd name="connsiteX4" fmla="*/ 0 w 9274629"/>
                  <a:gd name="connsiteY4" fmla="*/ 0 h 776182"/>
                  <a:gd name="connsiteX0-1" fmla="*/ 0 w 9957381"/>
                  <a:gd name="connsiteY0-2" fmla="*/ 0 h 776182"/>
                  <a:gd name="connsiteX1-3" fmla="*/ 9957381 w 9957381"/>
                  <a:gd name="connsiteY1-4" fmla="*/ 24 h 776182"/>
                  <a:gd name="connsiteX2-5" fmla="*/ 9274629 w 9957381"/>
                  <a:gd name="connsiteY2-6" fmla="*/ 776182 h 776182"/>
                  <a:gd name="connsiteX3-7" fmla="*/ 0 w 9957381"/>
                  <a:gd name="connsiteY3-8" fmla="*/ 776182 h 776182"/>
                  <a:gd name="connsiteX4-9" fmla="*/ 0 w 9957381"/>
                  <a:gd name="connsiteY4-10" fmla="*/ 0 h 776182"/>
                  <a:gd name="connsiteX0-11" fmla="*/ 599214 w 10556595"/>
                  <a:gd name="connsiteY0-12" fmla="*/ 0 h 776182"/>
                  <a:gd name="connsiteX1-13" fmla="*/ 10556595 w 10556595"/>
                  <a:gd name="connsiteY1-14" fmla="*/ 24 h 776182"/>
                  <a:gd name="connsiteX2-15" fmla="*/ 9873843 w 10556595"/>
                  <a:gd name="connsiteY2-16" fmla="*/ 776182 h 776182"/>
                  <a:gd name="connsiteX3-17" fmla="*/ 0 w 10556595"/>
                  <a:gd name="connsiteY3-18" fmla="*/ 775505 h 776182"/>
                  <a:gd name="connsiteX4-19" fmla="*/ 599214 w 10556595"/>
                  <a:gd name="connsiteY4-20" fmla="*/ 0 h 776182"/>
                  <a:gd name="connsiteX0-21" fmla="*/ 655541 w 10612922"/>
                  <a:gd name="connsiteY0-22" fmla="*/ 0 h 776182"/>
                  <a:gd name="connsiteX1-23" fmla="*/ 10612922 w 10612922"/>
                  <a:gd name="connsiteY1-24" fmla="*/ 24 h 776182"/>
                  <a:gd name="connsiteX2-25" fmla="*/ 9930170 w 10612922"/>
                  <a:gd name="connsiteY2-26" fmla="*/ 776182 h 776182"/>
                  <a:gd name="connsiteX3-27" fmla="*/ 0 w 10612922"/>
                  <a:gd name="connsiteY3-28" fmla="*/ 771444 h 776182"/>
                  <a:gd name="connsiteX4-29" fmla="*/ 655541 w 10612922"/>
                  <a:gd name="connsiteY4-30" fmla="*/ 0 h 776182"/>
                  <a:gd name="connsiteX0-31" fmla="*/ 1620052 w 11577433"/>
                  <a:gd name="connsiteY0-32" fmla="*/ 0 h 1825404"/>
                  <a:gd name="connsiteX1-33" fmla="*/ 11577433 w 11577433"/>
                  <a:gd name="connsiteY1-34" fmla="*/ 24 h 1825404"/>
                  <a:gd name="connsiteX2-35" fmla="*/ 10894681 w 11577433"/>
                  <a:gd name="connsiteY2-36" fmla="*/ 776182 h 1825404"/>
                  <a:gd name="connsiteX3-37" fmla="*/ 0 w 11577433"/>
                  <a:gd name="connsiteY3-38" fmla="*/ 1825404 h 1825404"/>
                  <a:gd name="connsiteX4-39" fmla="*/ 1620052 w 11577433"/>
                  <a:gd name="connsiteY4-40" fmla="*/ 0 h 1825404"/>
                  <a:gd name="connsiteX0-41" fmla="*/ 1620052 w 11577433"/>
                  <a:gd name="connsiteY0-42" fmla="*/ 0 h 1830141"/>
                  <a:gd name="connsiteX1-43" fmla="*/ 11577433 w 11577433"/>
                  <a:gd name="connsiteY1-44" fmla="*/ 24 h 1830141"/>
                  <a:gd name="connsiteX2-45" fmla="*/ 10280595 w 11577433"/>
                  <a:gd name="connsiteY2-46" fmla="*/ 1830141 h 1830141"/>
                  <a:gd name="connsiteX3-47" fmla="*/ 0 w 11577433"/>
                  <a:gd name="connsiteY3-48" fmla="*/ 1825404 h 1830141"/>
                  <a:gd name="connsiteX4-49" fmla="*/ 1620052 w 11577433"/>
                  <a:gd name="connsiteY4-50" fmla="*/ 0 h 1830141"/>
                  <a:gd name="connsiteX0-51" fmla="*/ 1620052 w 10280595"/>
                  <a:gd name="connsiteY0-52" fmla="*/ 0 h 1830141"/>
                  <a:gd name="connsiteX1-53" fmla="*/ 8257376 w 10280595"/>
                  <a:gd name="connsiteY1-54" fmla="*/ 8484 h 1830141"/>
                  <a:gd name="connsiteX2-55" fmla="*/ 10280595 w 10280595"/>
                  <a:gd name="connsiteY2-56" fmla="*/ 1830141 h 1830141"/>
                  <a:gd name="connsiteX3-57" fmla="*/ 0 w 10280595"/>
                  <a:gd name="connsiteY3-58" fmla="*/ 1825404 h 1830141"/>
                  <a:gd name="connsiteX4-59" fmla="*/ 1620052 w 10280595"/>
                  <a:gd name="connsiteY4-60" fmla="*/ 0 h 1830141"/>
                  <a:gd name="connsiteX0-61" fmla="*/ 1620052 w 8257376"/>
                  <a:gd name="connsiteY0-62" fmla="*/ 0 h 1848471"/>
                  <a:gd name="connsiteX1-63" fmla="*/ 8257376 w 8257376"/>
                  <a:gd name="connsiteY1-64" fmla="*/ 8484 h 1848471"/>
                  <a:gd name="connsiteX2-65" fmla="*/ 6550706 w 8257376"/>
                  <a:gd name="connsiteY2-66" fmla="*/ 1848471 h 1848471"/>
                  <a:gd name="connsiteX3-67" fmla="*/ 0 w 8257376"/>
                  <a:gd name="connsiteY3-68" fmla="*/ 1825404 h 1848471"/>
                  <a:gd name="connsiteX4-69" fmla="*/ 1620052 w 8257376"/>
                  <a:gd name="connsiteY4-70" fmla="*/ 0 h 1848471"/>
                  <a:gd name="connsiteX0-71" fmla="*/ 1620052 w 8257376"/>
                  <a:gd name="connsiteY0-72" fmla="*/ 0 h 1832257"/>
                  <a:gd name="connsiteX1-73" fmla="*/ 8257376 w 8257376"/>
                  <a:gd name="connsiteY1-74" fmla="*/ 8484 h 1832257"/>
                  <a:gd name="connsiteX2-75" fmla="*/ 6644819 w 8257376"/>
                  <a:gd name="connsiteY2-76" fmla="*/ 1832257 h 1832257"/>
                  <a:gd name="connsiteX3-77" fmla="*/ 0 w 8257376"/>
                  <a:gd name="connsiteY3-78" fmla="*/ 1825404 h 1832257"/>
                  <a:gd name="connsiteX4-79" fmla="*/ 1620052 w 8257376"/>
                  <a:gd name="connsiteY4-80" fmla="*/ 0 h 1832257"/>
                </a:gdLst>
                <a:ahLst/>
                <a:cxnLst>
                  <a:cxn ang="0">
                    <a:pos x="connsiteX0-71" y="connsiteY0-72"/>
                  </a:cxn>
                  <a:cxn ang="0">
                    <a:pos x="connsiteX1-73" y="connsiteY1-74"/>
                  </a:cxn>
                  <a:cxn ang="0">
                    <a:pos x="connsiteX2-75" y="connsiteY2-76"/>
                  </a:cxn>
                  <a:cxn ang="0">
                    <a:pos x="connsiteX3-77" y="connsiteY3-78"/>
                  </a:cxn>
                  <a:cxn ang="0">
                    <a:pos x="connsiteX4-79" y="connsiteY4-80"/>
                  </a:cxn>
                </a:cxnLst>
                <a:rect l="l" t="t" r="r" b="b"/>
                <a:pathLst>
                  <a:path w="8257376" h="1832257">
                    <a:moveTo>
                      <a:pt x="1620052" y="0"/>
                    </a:moveTo>
                    <a:lnTo>
                      <a:pt x="8257376" y="8484"/>
                    </a:lnTo>
                    <a:lnTo>
                      <a:pt x="6644819" y="1832257"/>
                    </a:lnTo>
                    <a:lnTo>
                      <a:pt x="0" y="1825404"/>
                    </a:lnTo>
                    <a:lnTo>
                      <a:pt x="1620052" y="0"/>
                    </a:lnTo>
                    <a:close/>
                  </a:path>
                </a:pathLst>
              </a:custGeom>
              <a:solidFill>
                <a:srgbClr val="1643E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690" name="TextBox 204"/>
              <p:cNvSpPr txBox="1">
                <a:spLocks noChangeArrowheads="1"/>
              </p:cNvSpPr>
              <p:nvPr/>
            </p:nvSpPr>
            <p:spPr bwMode="auto">
              <a:xfrm>
                <a:off x="-7597346" y="1699792"/>
                <a:ext cx="5829573" cy="151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200" b="1" dirty="0">
                    <a:solidFill>
                      <a:schemeClr val="bg1"/>
                    </a:solidFill>
                    <a:latin typeface="微软雅黑" panose="020B0503020204020204" pitchFamily="34" charset="-122"/>
                    <a:ea typeface="微软雅黑" panose="020B0503020204020204" pitchFamily="34" charset="-122"/>
                  </a:rPr>
                  <a:t>20—29</a:t>
                </a:r>
                <a:r>
                  <a:rPr lang="zh-CN" altLang="en-US" sz="2200" dirty="0">
                    <a:solidFill>
                      <a:schemeClr val="bg1"/>
                    </a:solidFill>
                    <a:latin typeface="微软雅黑" panose="020B0503020204020204" pitchFamily="34" charset="-122"/>
                    <a:ea typeface="微软雅黑" panose="020B0503020204020204" pitchFamily="34" charset="-122"/>
                  </a:rPr>
                  <a:t>岁</a:t>
                </a:r>
                <a:endParaRPr lang="zh-CN" altLang="en-US" sz="2200" dirty="0">
                  <a:solidFill>
                    <a:schemeClr val="bg1"/>
                  </a:solidFill>
                  <a:latin typeface="微软雅黑" panose="020B0503020204020204" pitchFamily="34" charset="-122"/>
                  <a:ea typeface="微软雅黑" panose="020B0503020204020204" pitchFamily="34" charset="-122"/>
                </a:endParaRPr>
              </a:p>
            </p:txBody>
          </p:sp>
        </p:grpSp>
      </p:grpSp>
      <p:sp>
        <p:nvSpPr>
          <p:cNvPr id="349" name="TextBox 204"/>
          <p:cNvSpPr txBox="1">
            <a:spLocks noChangeArrowheads="1"/>
          </p:cNvSpPr>
          <p:nvPr/>
        </p:nvSpPr>
        <p:spPr bwMode="auto">
          <a:xfrm>
            <a:off x="8771255" y="2092643"/>
            <a:ext cx="1654175" cy="77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200" b="1" dirty="0">
                <a:ln>
                  <a:noFill/>
                </a:ln>
                <a:solidFill>
                  <a:srgbClr val="1643E6"/>
                </a:solidFill>
                <a:effectLst/>
                <a:latin typeface="微软雅黑" panose="020B0503020204020204" pitchFamily="34" charset="-122"/>
                <a:ea typeface="微软雅黑" panose="020B0503020204020204" pitchFamily="34" charset="-122"/>
              </a:rPr>
              <a:t>51%</a:t>
            </a:r>
            <a:endParaRPr lang="en-US" altLang="zh-CN" sz="4200" b="1" dirty="0">
              <a:ln>
                <a:noFill/>
              </a:ln>
              <a:solidFill>
                <a:srgbClr val="1643E6"/>
              </a:solidFill>
              <a:effectLst/>
              <a:latin typeface="微软雅黑" panose="020B0503020204020204" pitchFamily="34" charset="-122"/>
              <a:ea typeface="微软雅黑" panose="020B0503020204020204" pitchFamily="34" charset="-122"/>
            </a:endParaRPr>
          </a:p>
        </p:txBody>
      </p:sp>
      <p:grpSp>
        <p:nvGrpSpPr>
          <p:cNvPr id="4" name="组合 351"/>
          <p:cNvGrpSpPr/>
          <p:nvPr/>
        </p:nvGrpSpPr>
        <p:grpSpPr bwMode="auto">
          <a:xfrm>
            <a:off x="5451793" y="3035618"/>
            <a:ext cx="3405187" cy="581025"/>
            <a:chOff x="4534753" y="2314575"/>
            <a:chExt cx="3406089" cy="582075"/>
          </a:xfrm>
        </p:grpSpPr>
        <p:cxnSp>
          <p:nvCxnSpPr>
            <p:cNvPr id="356" name="直接连接符 355"/>
            <p:cNvCxnSpPr/>
            <p:nvPr/>
          </p:nvCxnSpPr>
          <p:spPr>
            <a:xfrm>
              <a:off x="4534753" y="2314575"/>
              <a:ext cx="3406089" cy="0"/>
            </a:xfrm>
            <a:prstGeom prst="line">
              <a:avLst/>
            </a:prstGeom>
            <a:ln w="38100">
              <a:solidFill>
                <a:srgbClr val="9CB1F6"/>
              </a:solidFill>
            </a:ln>
          </p:spPr>
          <p:style>
            <a:lnRef idx="1">
              <a:schemeClr val="accent1"/>
            </a:lnRef>
            <a:fillRef idx="0">
              <a:schemeClr val="accent1"/>
            </a:fillRef>
            <a:effectRef idx="0">
              <a:schemeClr val="accent1"/>
            </a:effectRef>
            <a:fontRef idx="minor">
              <a:schemeClr val="tx1"/>
            </a:fontRef>
          </p:style>
        </p:cxnSp>
        <p:grpSp>
          <p:nvGrpSpPr>
            <p:cNvPr id="5" name="组合 202"/>
            <p:cNvGrpSpPr/>
            <p:nvPr/>
          </p:nvGrpSpPr>
          <p:grpSpPr bwMode="auto">
            <a:xfrm>
              <a:off x="5325538" y="2347972"/>
              <a:ext cx="2612129" cy="548678"/>
              <a:chOff x="-9630877" y="1448231"/>
              <a:chExt cx="9210035" cy="1935603"/>
            </a:xfrm>
          </p:grpSpPr>
          <p:sp>
            <p:nvSpPr>
              <p:cNvPr id="366" name="任意多边形 203"/>
              <p:cNvSpPr/>
              <p:nvPr/>
            </p:nvSpPr>
            <p:spPr>
              <a:xfrm>
                <a:off x="-9630877" y="1448231"/>
                <a:ext cx="9210035" cy="1935603"/>
              </a:xfrm>
              <a:custGeom>
                <a:avLst/>
                <a:gdLst>
                  <a:gd name="connsiteX0" fmla="*/ 0 w 9274629"/>
                  <a:gd name="connsiteY0" fmla="*/ 0 h 776182"/>
                  <a:gd name="connsiteX1" fmla="*/ 9274629 w 9274629"/>
                  <a:gd name="connsiteY1" fmla="*/ 0 h 776182"/>
                  <a:gd name="connsiteX2" fmla="*/ 9274629 w 9274629"/>
                  <a:gd name="connsiteY2" fmla="*/ 776182 h 776182"/>
                  <a:gd name="connsiteX3" fmla="*/ 0 w 9274629"/>
                  <a:gd name="connsiteY3" fmla="*/ 776182 h 776182"/>
                  <a:gd name="connsiteX4" fmla="*/ 0 w 9274629"/>
                  <a:gd name="connsiteY4" fmla="*/ 0 h 776182"/>
                  <a:gd name="connsiteX0-1" fmla="*/ 0 w 9957381"/>
                  <a:gd name="connsiteY0-2" fmla="*/ 0 h 776182"/>
                  <a:gd name="connsiteX1-3" fmla="*/ 9957381 w 9957381"/>
                  <a:gd name="connsiteY1-4" fmla="*/ 24 h 776182"/>
                  <a:gd name="connsiteX2-5" fmla="*/ 9274629 w 9957381"/>
                  <a:gd name="connsiteY2-6" fmla="*/ 776182 h 776182"/>
                  <a:gd name="connsiteX3-7" fmla="*/ 0 w 9957381"/>
                  <a:gd name="connsiteY3-8" fmla="*/ 776182 h 776182"/>
                  <a:gd name="connsiteX4-9" fmla="*/ 0 w 9957381"/>
                  <a:gd name="connsiteY4-10" fmla="*/ 0 h 776182"/>
                  <a:gd name="connsiteX0-11" fmla="*/ 599214 w 10556595"/>
                  <a:gd name="connsiteY0-12" fmla="*/ 0 h 776182"/>
                  <a:gd name="connsiteX1-13" fmla="*/ 10556595 w 10556595"/>
                  <a:gd name="connsiteY1-14" fmla="*/ 24 h 776182"/>
                  <a:gd name="connsiteX2-15" fmla="*/ 9873843 w 10556595"/>
                  <a:gd name="connsiteY2-16" fmla="*/ 776182 h 776182"/>
                  <a:gd name="connsiteX3-17" fmla="*/ 0 w 10556595"/>
                  <a:gd name="connsiteY3-18" fmla="*/ 775505 h 776182"/>
                  <a:gd name="connsiteX4-19" fmla="*/ 599214 w 10556595"/>
                  <a:gd name="connsiteY4-20" fmla="*/ 0 h 776182"/>
                  <a:gd name="connsiteX0-21" fmla="*/ 655541 w 10612922"/>
                  <a:gd name="connsiteY0-22" fmla="*/ 0 h 776182"/>
                  <a:gd name="connsiteX1-23" fmla="*/ 10612922 w 10612922"/>
                  <a:gd name="connsiteY1-24" fmla="*/ 24 h 776182"/>
                  <a:gd name="connsiteX2-25" fmla="*/ 9930170 w 10612922"/>
                  <a:gd name="connsiteY2-26" fmla="*/ 776182 h 776182"/>
                  <a:gd name="connsiteX3-27" fmla="*/ 0 w 10612922"/>
                  <a:gd name="connsiteY3-28" fmla="*/ 771444 h 776182"/>
                  <a:gd name="connsiteX4-29" fmla="*/ 655541 w 10612922"/>
                  <a:gd name="connsiteY4-30" fmla="*/ 0 h 776182"/>
                  <a:gd name="connsiteX0-31" fmla="*/ 1620052 w 11577433"/>
                  <a:gd name="connsiteY0-32" fmla="*/ 0 h 1825404"/>
                  <a:gd name="connsiteX1-33" fmla="*/ 11577433 w 11577433"/>
                  <a:gd name="connsiteY1-34" fmla="*/ 24 h 1825404"/>
                  <a:gd name="connsiteX2-35" fmla="*/ 10894681 w 11577433"/>
                  <a:gd name="connsiteY2-36" fmla="*/ 776182 h 1825404"/>
                  <a:gd name="connsiteX3-37" fmla="*/ 0 w 11577433"/>
                  <a:gd name="connsiteY3-38" fmla="*/ 1825404 h 1825404"/>
                  <a:gd name="connsiteX4-39" fmla="*/ 1620052 w 11577433"/>
                  <a:gd name="connsiteY4-40" fmla="*/ 0 h 1825404"/>
                  <a:gd name="connsiteX0-41" fmla="*/ 1620052 w 11577433"/>
                  <a:gd name="connsiteY0-42" fmla="*/ 0 h 1830141"/>
                  <a:gd name="connsiteX1-43" fmla="*/ 11577433 w 11577433"/>
                  <a:gd name="connsiteY1-44" fmla="*/ 24 h 1830141"/>
                  <a:gd name="connsiteX2-45" fmla="*/ 10280595 w 11577433"/>
                  <a:gd name="connsiteY2-46" fmla="*/ 1830141 h 1830141"/>
                  <a:gd name="connsiteX3-47" fmla="*/ 0 w 11577433"/>
                  <a:gd name="connsiteY3-48" fmla="*/ 1825404 h 1830141"/>
                  <a:gd name="connsiteX4-49" fmla="*/ 1620052 w 11577433"/>
                  <a:gd name="connsiteY4-50" fmla="*/ 0 h 1830141"/>
                  <a:gd name="connsiteX0-51" fmla="*/ 1620052 w 10280595"/>
                  <a:gd name="connsiteY0-52" fmla="*/ 0 h 1830141"/>
                  <a:gd name="connsiteX1-53" fmla="*/ 8257376 w 10280595"/>
                  <a:gd name="connsiteY1-54" fmla="*/ 8484 h 1830141"/>
                  <a:gd name="connsiteX2-55" fmla="*/ 10280595 w 10280595"/>
                  <a:gd name="connsiteY2-56" fmla="*/ 1830141 h 1830141"/>
                  <a:gd name="connsiteX3-57" fmla="*/ 0 w 10280595"/>
                  <a:gd name="connsiteY3-58" fmla="*/ 1825404 h 1830141"/>
                  <a:gd name="connsiteX4-59" fmla="*/ 1620052 w 10280595"/>
                  <a:gd name="connsiteY4-60" fmla="*/ 0 h 1830141"/>
                  <a:gd name="connsiteX0-61" fmla="*/ 1620052 w 8257376"/>
                  <a:gd name="connsiteY0-62" fmla="*/ 0 h 1848471"/>
                  <a:gd name="connsiteX1-63" fmla="*/ 8257376 w 8257376"/>
                  <a:gd name="connsiteY1-64" fmla="*/ 8484 h 1848471"/>
                  <a:gd name="connsiteX2-65" fmla="*/ 6550706 w 8257376"/>
                  <a:gd name="connsiteY2-66" fmla="*/ 1848471 h 1848471"/>
                  <a:gd name="connsiteX3-67" fmla="*/ 0 w 8257376"/>
                  <a:gd name="connsiteY3-68" fmla="*/ 1825404 h 1848471"/>
                  <a:gd name="connsiteX4-69" fmla="*/ 1620052 w 8257376"/>
                  <a:gd name="connsiteY4-70" fmla="*/ 0 h 1848471"/>
                  <a:gd name="connsiteX0-71" fmla="*/ 1620052 w 8257376"/>
                  <a:gd name="connsiteY0-72" fmla="*/ 0 h 1832257"/>
                  <a:gd name="connsiteX1-73" fmla="*/ 8257376 w 8257376"/>
                  <a:gd name="connsiteY1-74" fmla="*/ 8484 h 1832257"/>
                  <a:gd name="connsiteX2-75" fmla="*/ 6644819 w 8257376"/>
                  <a:gd name="connsiteY2-76" fmla="*/ 1832257 h 1832257"/>
                  <a:gd name="connsiteX3-77" fmla="*/ 0 w 8257376"/>
                  <a:gd name="connsiteY3-78" fmla="*/ 1825404 h 1832257"/>
                  <a:gd name="connsiteX4-79" fmla="*/ 1620052 w 8257376"/>
                  <a:gd name="connsiteY4-80" fmla="*/ 0 h 1832257"/>
                </a:gdLst>
                <a:ahLst/>
                <a:cxnLst>
                  <a:cxn ang="0">
                    <a:pos x="connsiteX0-71" y="connsiteY0-72"/>
                  </a:cxn>
                  <a:cxn ang="0">
                    <a:pos x="connsiteX1-73" y="connsiteY1-74"/>
                  </a:cxn>
                  <a:cxn ang="0">
                    <a:pos x="connsiteX2-75" y="connsiteY2-76"/>
                  </a:cxn>
                  <a:cxn ang="0">
                    <a:pos x="connsiteX3-77" y="connsiteY3-78"/>
                  </a:cxn>
                  <a:cxn ang="0">
                    <a:pos x="connsiteX4-79" y="connsiteY4-80"/>
                  </a:cxn>
                </a:cxnLst>
                <a:rect l="l" t="t" r="r" b="b"/>
                <a:pathLst>
                  <a:path w="8257376" h="1832257">
                    <a:moveTo>
                      <a:pt x="1620052" y="0"/>
                    </a:moveTo>
                    <a:lnTo>
                      <a:pt x="8257376" y="8484"/>
                    </a:lnTo>
                    <a:lnTo>
                      <a:pt x="6644819" y="1832257"/>
                    </a:lnTo>
                    <a:lnTo>
                      <a:pt x="0" y="1825404"/>
                    </a:lnTo>
                    <a:lnTo>
                      <a:pt x="1620052" y="0"/>
                    </a:lnTo>
                    <a:close/>
                  </a:path>
                </a:pathLst>
              </a:custGeom>
              <a:solidFill>
                <a:srgbClr val="9CB1F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686" name="TextBox 204"/>
              <p:cNvSpPr txBox="1">
                <a:spLocks noChangeArrowheads="1"/>
              </p:cNvSpPr>
              <p:nvPr/>
            </p:nvSpPr>
            <p:spPr bwMode="auto">
              <a:xfrm>
                <a:off x="-8030155" y="1699792"/>
                <a:ext cx="6262381" cy="151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200" b="1">
                    <a:solidFill>
                      <a:schemeClr val="bg1"/>
                    </a:solidFill>
                    <a:latin typeface="微软雅黑" panose="020B0503020204020204" pitchFamily="34" charset="-122"/>
                    <a:ea typeface="微软雅黑" panose="020B0503020204020204" pitchFamily="34" charset="-122"/>
                  </a:rPr>
                  <a:t>30—39</a:t>
                </a:r>
                <a:r>
                  <a:rPr lang="zh-CN" altLang="en-US" sz="2200">
                    <a:solidFill>
                      <a:schemeClr val="bg1"/>
                    </a:solidFill>
                    <a:latin typeface="微软雅黑" panose="020B0503020204020204" pitchFamily="34" charset="-122"/>
                    <a:ea typeface="微软雅黑" panose="020B0503020204020204" pitchFamily="34" charset="-122"/>
                  </a:rPr>
                  <a:t>岁</a:t>
                </a:r>
                <a:endParaRPr lang="zh-CN" altLang="en-US" sz="2200">
                  <a:solidFill>
                    <a:schemeClr val="bg1"/>
                  </a:solidFill>
                  <a:latin typeface="微软雅黑" panose="020B0503020204020204" pitchFamily="34" charset="-122"/>
                  <a:ea typeface="微软雅黑" panose="020B0503020204020204" pitchFamily="34" charset="-122"/>
                </a:endParaRPr>
              </a:p>
            </p:txBody>
          </p:sp>
        </p:grpSp>
      </p:grpSp>
      <p:sp>
        <p:nvSpPr>
          <p:cNvPr id="368" name="TextBox 204"/>
          <p:cNvSpPr txBox="1">
            <a:spLocks noChangeArrowheads="1"/>
          </p:cNvSpPr>
          <p:nvPr/>
        </p:nvSpPr>
        <p:spPr bwMode="auto">
          <a:xfrm>
            <a:off x="8771255" y="3037205"/>
            <a:ext cx="1654175"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200" b="1" dirty="0" smtClean="0">
                <a:ln>
                  <a:noFill/>
                </a:ln>
                <a:solidFill>
                  <a:srgbClr val="9CB1F6"/>
                </a:solidFill>
                <a:effectLst/>
                <a:latin typeface="微软雅黑" panose="020B0503020204020204" pitchFamily="34" charset="-122"/>
                <a:ea typeface="微软雅黑" panose="020B0503020204020204" pitchFamily="34" charset="-122"/>
              </a:rPr>
              <a:t>28%</a:t>
            </a:r>
            <a:endParaRPr lang="en-US" altLang="zh-CN" sz="3200" b="1" dirty="0" smtClean="0">
              <a:ln>
                <a:noFill/>
              </a:ln>
              <a:solidFill>
                <a:srgbClr val="9CB1F6"/>
              </a:solidFill>
              <a:effectLst/>
              <a:latin typeface="微软雅黑" panose="020B0503020204020204" pitchFamily="34" charset="-122"/>
              <a:ea typeface="微软雅黑" panose="020B0503020204020204" pitchFamily="34" charset="-122"/>
            </a:endParaRPr>
          </a:p>
        </p:txBody>
      </p:sp>
      <p:grpSp>
        <p:nvGrpSpPr>
          <p:cNvPr id="6" name="组合 368"/>
          <p:cNvGrpSpPr/>
          <p:nvPr/>
        </p:nvGrpSpPr>
        <p:grpSpPr bwMode="auto">
          <a:xfrm>
            <a:off x="5853430" y="3789680"/>
            <a:ext cx="3003550" cy="530225"/>
            <a:chOff x="4937415" y="2314575"/>
            <a:chExt cx="3003427" cy="529873"/>
          </a:xfrm>
        </p:grpSpPr>
        <p:cxnSp>
          <p:nvCxnSpPr>
            <p:cNvPr id="370" name="直接连接符 369"/>
            <p:cNvCxnSpPr/>
            <p:nvPr/>
          </p:nvCxnSpPr>
          <p:spPr>
            <a:xfrm>
              <a:off x="4937415" y="2314575"/>
              <a:ext cx="3003427"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 name="组合 202"/>
            <p:cNvGrpSpPr/>
            <p:nvPr/>
          </p:nvGrpSpPr>
          <p:grpSpPr bwMode="auto">
            <a:xfrm>
              <a:off x="5551753" y="2346304"/>
              <a:ext cx="2373215" cy="498144"/>
              <a:chOff x="-8833272" y="1442345"/>
              <a:chExt cx="8367655" cy="1757333"/>
            </a:xfrm>
          </p:grpSpPr>
          <p:sp>
            <p:nvSpPr>
              <p:cNvPr id="372" name="任意多边形 203"/>
              <p:cNvSpPr/>
              <p:nvPr/>
            </p:nvSpPr>
            <p:spPr>
              <a:xfrm>
                <a:off x="-8833272" y="1442345"/>
                <a:ext cx="8367655" cy="1757333"/>
              </a:xfrm>
              <a:custGeom>
                <a:avLst/>
                <a:gdLst>
                  <a:gd name="connsiteX0" fmla="*/ 0 w 9274629"/>
                  <a:gd name="connsiteY0" fmla="*/ 0 h 776182"/>
                  <a:gd name="connsiteX1" fmla="*/ 9274629 w 9274629"/>
                  <a:gd name="connsiteY1" fmla="*/ 0 h 776182"/>
                  <a:gd name="connsiteX2" fmla="*/ 9274629 w 9274629"/>
                  <a:gd name="connsiteY2" fmla="*/ 776182 h 776182"/>
                  <a:gd name="connsiteX3" fmla="*/ 0 w 9274629"/>
                  <a:gd name="connsiteY3" fmla="*/ 776182 h 776182"/>
                  <a:gd name="connsiteX4" fmla="*/ 0 w 9274629"/>
                  <a:gd name="connsiteY4" fmla="*/ 0 h 776182"/>
                  <a:gd name="connsiteX0-1" fmla="*/ 0 w 9957381"/>
                  <a:gd name="connsiteY0-2" fmla="*/ 0 h 776182"/>
                  <a:gd name="connsiteX1-3" fmla="*/ 9957381 w 9957381"/>
                  <a:gd name="connsiteY1-4" fmla="*/ 24 h 776182"/>
                  <a:gd name="connsiteX2-5" fmla="*/ 9274629 w 9957381"/>
                  <a:gd name="connsiteY2-6" fmla="*/ 776182 h 776182"/>
                  <a:gd name="connsiteX3-7" fmla="*/ 0 w 9957381"/>
                  <a:gd name="connsiteY3-8" fmla="*/ 776182 h 776182"/>
                  <a:gd name="connsiteX4-9" fmla="*/ 0 w 9957381"/>
                  <a:gd name="connsiteY4-10" fmla="*/ 0 h 776182"/>
                  <a:gd name="connsiteX0-11" fmla="*/ 599214 w 10556595"/>
                  <a:gd name="connsiteY0-12" fmla="*/ 0 h 776182"/>
                  <a:gd name="connsiteX1-13" fmla="*/ 10556595 w 10556595"/>
                  <a:gd name="connsiteY1-14" fmla="*/ 24 h 776182"/>
                  <a:gd name="connsiteX2-15" fmla="*/ 9873843 w 10556595"/>
                  <a:gd name="connsiteY2-16" fmla="*/ 776182 h 776182"/>
                  <a:gd name="connsiteX3-17" fmla="*/ 0 w 10556595"/>
                  <a:gd name="connsiteY3-18" fmla="*/ 775505 h 776182"/>
                  <a:gd name="connsiteX4-19" fmla="*/ 599214 w 10556595"/>
                  <a:gd name="connsiteY4-20" fmla="*/ 0 h 776182"/>
                  <a:gd name="connsiteX0-21" fmla="*/ 655541 w 10612922"/>
                  <a:gd name="connsiteY0-22" fmla="*/ 0 h 776182"/>
                  <a:gd name="connsiteX1-23" fmla="*/ 10612922 w 10612922"/>
                  <a:gd name="connsiteY1-24" fmla="*/ 24 h 776182"/>
                  <a:gd name="connsiteX2-25" fmla="*/ 9930170 w 10612922"/>
                  <a:gd name="connsiteY2-26" fmla="*/ 776182 h 776182"/>
                  <a:gd name="connsiteX3-27" fmla="*/ 0 w 10612922"/>
                  <a:gd name="connsiteY3-28" fmla="*/ 771444 h 776182"/>
                  <a:gd name="connsiteX4-29" fmla="*/ 655541 w 10612922"/>
                  <a:gd name="connsiteY4-30" fmla="*/ 0 h 776182"/>
                  <a:gd name="connsiteX0-31" fmla="*/ 1620052 w 11577433"/>
                  <a:gd name="connsiteY0-32" fmla="*/ 0 h 1825404"/>
                  <a:gd name="connsiteX1-33" fmla="*/ 11577433 w 11577433"/>
                  <a:gd name="connsiteY1-34" fmla="*/ 24 h 1825404"/>
                  <a:gd name="connsiteX2-35" fmla="*/ 10894681 w 11577433"/>
                  <a:gd name="connsiteY2-36" fmla="*/ 776182 h 1825404"/>
                  <a:gd name="connsiteX3-37" fmla="*/ 0 w 11577433"/>
                  <a:gd name="connsiteY3-38" fmla="*/ 1825404 h 1825404"/>
                  <a:gd name="connsiteX4-39" fmla="*/ 1620052 w 11577433"/>
                  <a:gd name="connsiteY4-40" fmla="*/ 0 h 1825404"/>
                  <a:gd name="connsiteX0-41" fmla="*/ 1620052 w 11577433"/>
                  <a:gd name="connsiteY0-42" fmla="*/ 0 h 1830141"/>
                  <a:gd name="connsiteX1-43" fmla="*/ 11577433 w 11577433"/>
                  <a:gd name="connsiteY1-44" fmla="*/ 24 h 1830141"/>
                  <a:gd name="connsiteX2-45" fmla="*/ 10280595 w 11577433"/>
                  <a:gd name="connsiteY2-46" fmla="*/ 1830141 h 1830141"/>
                  <a:gd name="connsiteX3-47" fmla="*/ 0 w 11577433"/>
                  <a:gd name="connsiteY3-48" fmla="*/ 1825404 h 1830141"/>
                  <a:gd name="connsiteX4-49" fmla="*/ 1620052 w 11577433"/>
                  <a:gd name="connsiteY4-50" fmla="*/ 0 h 1830141"/>
                  <a:gd name="connsiteX0-51" fmla="*/ 1620052 w 10280595"/>
                  <a:gd name="connsiteY0-52" fmla="*/ 0 h 1830141"/>
                  <a:gd name="connsiteX1-53" fmla="*/ 8257376 w 10280595"/>
                  <a:gd name="connsiteY1-54" fmla="*/ 8484 h 1830141"/>
                  <a:gd name="connsiteX2-55" fmla="*/ 10280595 w 10280595"/>
                  <a:gd name="connsiteY2-56" fmla="*/ 1830141 h 1830141"/>
                  <a:gd name="connsiteX3-57" fmla="*/ 0 w 10280595"/>
                  <a:gd name="connsiteY3-58" fmla="*/ 1825404 h 1830141"/>
                  <a:gd name="connsiteX4-59" fmla="*/ 1620052 w 10280595"/>
                  <a:gd name="connsiteY4-60" fmla="*/ 0 h 1830141"/>
                  <a:gd name="connsiteX0-61" fmla="*/ 1620052 w 8257376"/>
                  <a:gd name="connsiteY0-62" fmla="*/ 0 h 1848471"/>
                  <a:gd name="connsiteX1-63" fmla="*/ 8257376 w 8257376"/>
                  <a:gd name="connsiteY1-64" fmla="*/ 8484 h 1848471"/>
                  <a:gd name="connsiteX2-65" fmla="*/ 6550706 w 8257376"/>
                  <a:gd name="connsiteY2-66" fmla="*/ 1848471 h 1848471"/>
                  <a:gd name="connsiteX3-67" fmla="*/ 0 w 8257376"/>
                  <a:gd name="connsiteY3-68" fmla="*/ 1825404 h 1848471"/>
                  <a:gd name="connsiteX4-69" fmla="*/ 1620052 w 8257376"/>
                  <a:gd name="connsiteY4-70" fmla="*/ 0 h 1848471"/>
                  <a:gd name="connsiteX0-71" fmla="*/ 1620052 w 8257376"/>
                  <a:gd name="connsiteY0-72" fmla="*/ 0 h 1832257"/>
                  <a:gd name="connsiteX1-73" fmla="*/ 8257376 w 8257376"/>
                  <a:gd name="connsiteY1-74" fmla="*/ 8484 h 1832257"/>
                  <a:gd name="connsiteX2-75" fmla="*/ 6644819 w 8257376"/>
                  <a:gd name="connsiteY2-76" fmla="*/ 1832257 h 1832257"/>
                  <a:gd name="connsiteX3-77" fmla="*/ 0 w 8257376"/>
                  <a:gd name="connsiteY3-78" fmla="*/ 1825404 h 1832257"/>
                  <a:gd name="connsiteX4-79" fmla="*/ 1620052 w 8257376"/>
                  <a:gd name="connsiteY4-80" fmla="*/ 0 h 1832257"/>
                </a:gdLst>
                <a:ahLst/>
                <a:cxnLst>
                  <a:cxn ang="0">
                    <a:pos x="connsiteX0-71" y="connsiteY0-72"/>
                  </a:cxn>
                  <a:cxn ang="0">
                    <a:pos x="connsiteX1-73" y="connsiteY1-74"/>
                  </a:cxn>
                  <a:cxn ang="0">
                    <a:pos x="connsiteX2-75" y="connsiteY2-76"/>
                  </a:cxn>
                  <a:cxn ang="0">
                    <a:pos x="connsiteX3-77" y="connsiteY3-78"/>
                  </a:cxn>
                  <a:cxn ang="0">
                    <a:pos x="connsiteX4-79" y="connsiteY4-80"/>
                  </a:cxn>
                </a:cxnLst>
                <a:rect l="l" t="t" r="r" b="b"/>
                <a:pathLst>
                  <a:path w="8257376" h="1832257">
                    <a:moveTo>
                      <a:pt x="1620052" y="0"/>
                    </a:moveTo>
                    <a:lnTo>
                      <a:pt x="8257376" y="8484"/>
                    </a:lnTo>
                    <a:lnTo>
                      <a:pt x="6644819" y="1832257"/>
                    </a:lnTo>
                    <a:lnTo>
                      <a:pt x="0" y="1825404"/>
                    </a:lnTo>
                    <a:lnTo>
                      <a:pt x="1620052" y="0"/>
                    </a:lnTo>
                    <a:close/>
                  </a:path>
                </a:pathLst>
              </a:custGeom>
              <a:solidFill>
                <a:schemeClr val="bg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682" name="TextBox 204"/>
              <p:cNvSpPr txBox="1">
                <a:spLocks noChangeArrowheads="1"/>
              </p:cNvSpPr>
              <p:nvPr/>
            </p:nvSpPr>
            <p:spPr bwMode="auto">
              <a:xfrm>
                <a:off x="-6941514" y="1609561"/>
                <a:ext cx="5173739" cy="151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200" b="1" dirty="0">
                    <a:solidFill>
                      <a:schemeClr val="bg1"/>
                    </a:solidFill>
                    <a:latin typeface="微软雅黑" panose="020B0503020204020204" pitchFamily="34" charset="-122"/>
                    <a:ea typeface="微软雅黑" panose="020B0503020204020204" pitchFamily="34" charset="-122"/>
                  </a:rPr>
                  <a:t>40—49</a:t>
                </a:r>
                <a:r>
                  <a:rPr lang="zh-CN" altLang="en-US" sz="2200" dirty="0">
                    <a:solidFill>
                      <a:schemeClr val="bg1"/>
                    </a:solidFill>
                    <a:latin typeface="微软雅黑" panose="020B0503020204020204" pitchFamily="34" charset="-122"/>
                    <a:ea typeface="微软雅黑" panose="020B0503020204020204" pitchFamily="34" charset="-122"/>
                  </a:rPr>
                  <a:t>岁</a:t>
                </a:r>
                <a:endParaRPr lang="zh-CN" altLang="en-US" sz="2200" dirty="0">
                  <a:solidFill>
                    <a:schemeClr val="bg1"/>
                  </a:solidFill>
                  <a:latin typeface="微软雅黑" panose="020B0503020204020204" pitchFamily="34" charset="-122"/>
                  <a:ea typeface="微软雅黑" panose="020B0503020204020204" pitchFamily="34" charset="-122"/>
                </a:endParaRPr>
              </a:p>
            </p:txBody>
          </p:sp>
        </p:grpSp>
      </p:grpSp>
      <p:sp>
        <p:nvSpPr>
          <p:cNvPr id="374" name="TextBox 204"/>
          <p:cNvSpPr txBox="1">
            <a:spLocks noChangeArrowheads="1"/>
          </p:cNvSpPr>
          <p:nvPr/>
        </p:nvSpPr>
        <p:spPr bwMode="auto">
          <a:xfrm>
            <a:off x="8771255" y="3868738"/>
            <a:ext cx="1654175" cy="48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dirty="0" smtClean="0">
                <a:ln>
                  <a:noFill/>
                </a:ln>
                <a:solidFill>
                  <a:schemeClr val="bg1">
                    <a:lumMod val="50000"/>
                  </a:schemeClr>
                </a:solidFill>
                <a:effectLst/>
                <a:latin typeface="微软雅黑" panose="020B0503020204020204" pitchFamily="34" charset="-122"/>
                <a:ea typeface="微软雅黑" panose="020B0503020204020204" pitchFamily="34" charset="-122"/>
              </a:rPr>
              <a:t>16%</a:t>
            </a:r>
            <a:endParaRPr lang="en-US" altLang="zh-CN" sz="2400" b="1" dirty="0" smtClean="0">
              <a:ln>
                <a:noFill/>
              </a:ln>
              <a:solidFill>
                <a:schemeClr val="bg1">
                  <a:lumMod val="50000"/>
                </a:schemeClr>
              </a:solidFill>
              <a:effectLst/>
              <a:latin typeface="微软雅黑" panose="020B0503020204020204" pitchFamily="34" charset="-122"/>
              <a:ea typeface="微软雅黑" panose="020B0503020204020204" pitchFamily="34" charset="-122"/>
            </a:endParaRPr>
          </a:p>
        </p:txBody>
      </p:sp>
      <p:grpSp>
        <p:nvGrpSpPr>
          <p:cNvPr id="8" name="组合 374"/>
          <p:cNvGrpSpPr/>
          <p:nvPr/>
        </p:nvGrpSpPr>
        <p:grpSpPr bwMode="auto">
          <a:xfrm>
            <a:off x="6450330" y="4424680"/>
            <a:ext cx="2406650" cy="502910"/>
            <a:chOff x="5533763" y="2314575"/>
            <a:chExt cx="2407079" cy="502379"/>
          </a:xfrm>
        </p:grpSpPr>
        <p:cxnSp>
          <p:nvCxnSpPr>
            <p:cNvPr id="376" name="直接连接符 375"/>
            <p:cNvCxnSpPr/>
            <p:nvPr/>
          </p:nvCxnSpPr>
          <p:spPr>
            <a:xfrm>
              <a:off x="5533763" y="2314575"/>
              <a:ext cx="240707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组合 202"/>
            <p:cNvGrpSpPr/>
            <p:nvPr/>
          </p:nvGrpSpPr>
          <p:grpSpPr bwMode="auto">
            <a:xfrm>
              <a:off x="5775106" y="2355806"/>
              <a:ext cx="2146683" cy="461148"/>
              <a:chOff x="-8045758" y="1475872"/>
              <a:chExt cx="7568932" cy="1626819"/>
            </a:xfrm>
          </p:grpSpPr>
          <p:sp>
            <p:nvSpPr>
              <p:cNvPr id="378" name="任意多边形 203"/>
              <p:cNvSpPr/>
              <p:nvPr/>
            </p:nvSpPr>
            <p:spPr>
              <a:xfrm>
                <a:off x="-8045758" y="1475872"/>
                <a:ext cx="7568932" cy="1588813"/>
              </a:xfrm>
              <a:custGeom>
                <a:avLst/>
                <a:gdLst>
                  <a:gd name="connsiteX0" fmla="*/ 0 w 9274629"/>
                  <a:gd name="connsiteY0" fmla="*/ 0 h 776182"/>
                  <a:gd name="connsiteX1" fmla="*/ 9274629 w 9274629"/>
                  <a:gd name="connsiteY1" fmla="*/ 0 h 776182"/>
                  <a:gd name="connsiteX2" fmla="*/ 9274629 w 9274629"/>
                  <a:gd name="connsiteY2" fmla="*/ 776182 h 776182"/>
                  <a:gd name="connsiteX3" fmla="*/ 0 w 9274629"/>
                  <a:gd name="connsiteY3" fmla="*/ 776182 h 776182"/>
                  <a:gd name="connsiteX4" fmla="*/ 0 w 9274629"/>
                  <a:gd name="connsiteY4" fmla="*/ 0 h 776182"/>
                  <a:gd name="connsiteX0-1" fmla="*/ 0 w 9957381"/>
                  <a:gd name="connsiteY0-2" fmla="*/ 0 h 776182"/>
                  <a:gd name="connsiteX1-3" fmla="*/ 9957381 w 9957381"/>
                  <a:gd name="connsiteY1-4" fmla="*/ 24 h 776182"/>
                  <a:gd name="connsiteX2-5" fmla="*/ 9274629 w 9957381"/>
                  <a:gd name="connsiteY2-6" fmla="*/ 776182 h 776182"/>
                  <a:gd name="connsiteX3-7" fmla="*/ 0 w 9957381"/>
                  <a:gd name="connsiteY3-8" fmla="*/ 776182 h 776182"/>
                  <a:gd name="connsiteX4-9" fmla="*/ 0 w 9957381"/>
                  <a:gd name="connsiteY4-10" fmla="*/ 0 h 776182"/>
                  <a:gd name="connsiteX0-11" fmla="*/ 599214 w 10556595"/>
                  <a:gd name="connsiteY0-12" fmla="*/ 0 h 776182"/>
                  <a:gd name="connsiteX1-13" fmla="*/ 10556595 w 10556595"/>
                  <a:gd name="connsiteY1-14" fmla="*/ 24 h 776182"/>
                  <a:gd name="connsiteX2-15" fmla="*/ 9873843 w 10556595"/>
                  <a:gd name="connsiteY2-16" fmla="*/ 776182 h 776182"/>
                  <a:gd name="connsiteX3-17" fmla="*/ 0 w 10556595"/>
                  <a:gd name="connsiteY3-18" fmla="*/ 775505 h 776182"/>
                  <a:gd name="connsiteX4-19" fmla="*/ 599214 w 10556595"/>
                  <a:gd name="connsiteY4-20" fmla="*/ 0 h 776182"/>
                  <a:gd name="connsiteX0-21" fmla="*/ 655541 w 10612922"/>
                  <a:gd name="connsiteY0-22" fmla="*/ 0 h 776182"/>
                  <a:gd name="connsiteX1-23" fmla="*/ 10612922 w 10612922"/>
                  <a:gd name="connsiteY1-24" fmla="*/ 24 h 776182"/>
                  <a:gd name="connsiteX2-25" fmla="*/ 9930170 w 10612922"/>
                  <a:gd name="connsiteY2-26" fmla="*/ 776182 h 776182"/>
                  <a:gd name="connsiteX3-27" fmla="*/ 0 w 10612922"/>
                  <a:gd name="connsiteY3-28" fmla="*/ 771444 h 776182"/>
                  <a:gd name="connsiteX4-29" fmla="*/ 655541 w 10612922"/>
                  <a:gd name="connsiteY4-30" fmla="*/ 0 h 776182"/>
                  <a:gd name="connsiteX0-31" fmla="*/ 1620052 w 11577433"/>
                  <a:gd name="connsiteY0-32" fmla="*/ 0 h 1825404"/>
                  <a:gd name="connsiteX1-33" fmla="*/ 11577433 w 11577433"/>
                  <a:gd name="connsiteY1-34" fmla="*/ 24 h 1825404"/>
                  <a:gd name="connsiteX2-35" fmla="*/ 10894681 w 11577433"/>
                  <a:gd name="connsiteY2-36" fmla="*/ 776182 h 1825404"/>
                  <a:gd name="connsiteX3-37" fmla="*/ 0 w 11577433"/>
                  <a:gd name="connsiteY3-38" fmla="*/ 1825404 h 1825404"/>
                  <a:gd name="connsiteX4-39" fmla="*/ 1620052 w 11577433"/>
                  <a:gd name="connsiteY4-40" fmla="*/ 0 h 1825404"/>
                  <a:gd name="connsiteX0-41" fmla="*/ 1620052 w 11577433"/>
                  <a:gd name="connsiteY0-42" fmla="*/ 0 h 1830141"/>
                  <a:gd name="connsiteX1-43" fmla="*/ 11577433 w 11577433"/>
                  <a:gd name="connsiteY1-44" fmla="*/ 24 h 1830141"/>
                  <a:gd name="connsiteX2-45" fmla="*/ 10280595 w 11577433"/>
                  <a:gd name="connsiteY2-46" fmla="*/ 1830141 h 1830141"/>
                  <a:gd name="connsiteX3-47" fmla="*/ 0 w 11577433"/>
                  <a:gd name="connsiteY3-48" fmla="*/ 1825404 h 1830141"/>
                  <a:gd name="connsiteX4-49" fmla="*/ 1620052 w 11577433"/>
                  <a:gd name="connsiteY4-50" fmla="*/ 0 h 1830141"/>
                  <a:gd name="connsiteX0-51" fmla="*/ 1620052 w 10280595"/>
                  <a:gd name="connsiteY0-52" fmla="*/ 0 h 1830141"/>
                  <a:gd name="connsiteX1-53" fmla="*/ 8257376 w 10280595"/>
                  <a:gd name="connsiteY1-54" fmla="*/ 8484 h 1830141"/>
                  <a:gd name="connsiteX2-55" fmla="*/ 10280595 w 10280595"/>
                  <a:gd name="connsiteY2-56" fmla="*/ 1830141 h 1830141"/>
                  <a:gd name="connsiteX3-57" fmla="*/ 0 w 10280595"/>
                  <a:gd name="connsiteY3-58" fmla="*/ 1825404 h 1830141"/>
                  <a:gd name="connsiteX4-59" fmla="*/ 1620052 w 10280595"/>
                  <a:gd name="connsiteY4-60" fmla="*/ 0 h 1830141"/>
                  <a:gd name="connsiteX0-61" fmla="*/ 1620052 w 8257376"/>
                  <a:gd name="connsiteY0-62" fmla="*/ 0 h 1848471"/>
                  <a:gd name="connsiteX1-63" fmla="*/ 8257376 w 8257376"/>
                  <a:gd name="connsiteY1-64" fmla="*/ 8484 h 1848471"/>
                  <a:gd name="connsiteX2-65" fmla="*/ 6550706 w 8257376"/>
                  <a:gd name="connsiteY2-66" fmla="*/ 1848471 h 1848471"/>
                  <a:gd name="connsiteX3-67" fmla="*/ 0 w 8257376"/>
                  <a:gd name="connsiteY3-68" fmla="*/ 1825404 h 1848471"/>
                  <a:gd name="connsiteX4-69" fmla="*/ 1620052 w 8257376"/>
                  <a:gd name="connsiteY4-70" fmla="*/ 0 h 1848471"/>
                  <a:gd name="connsiteX0-71" fmla="*/ 1620052 w 8257376"/>
                  <a:gd name="connsiteY0-72" fmla="*/ 0 h 1832257"/>
                  <a:gd name="connsiteX1-73" fmla="*/ 8257376 w 8257376"/>
                  <a:gd name="connsiteY1-74" fmla="*/ 8484 h 1832257"/>
                  <a:gd name="connsiteX2-75" fmla="*/ 6644819 w 8257376"/>
                  <a:gd name="connsiteY2-76" fmla="*/ 1832257 h 1832257"/>
                  <a:gd name="connsiteX3-77" fmla="*/ 0 w 8257376"/>
                  <a:gd name="connsiteY3-78" fmla="*/ 1825404 h 1832257"/>
                  <a:gd name="connsiteX4-79" fmla="*/ 1620052 w 8257376"/>
                  <a:gd name="connsiteY4-80" fmla="*/ 0 h 1832257"/>
                </a:gdLst>
                <a:ahLst/>
                <a:cxnLst>
                  <a:cxn ang="0">
                    <a:pos x="connsiteX0-71" y="connsiteY0-72"/>
                  </a:cxn>
                  <a:cxn ang="0">
                    <a:pos x="connsiteX1-73" y="connsiteY1-74"/>
                  </a:cxn>
                  <a:cxn ang="0">
                    <a:pos x="connsiteX2-75" y="connsiteY2-76"/>
                  </a:cxn>
                  <a:cxn ang="0">
                    <a:pos x="connsiteX3-77" y="connsiteY3-78"/>
                  </a:cxn>
                  <a:cxn ang="0">
                    <a:pos x="connsiteX4-79" y="connsiteY4-80"/>
                  </a:cxn>
                </a:cxnLst>
                <a:rect l="l" t="t" r="r" b="b"/>
                <a:pathLst>
                  <a:path w="8257376" h="1832257">
                    <a:moveTo>
                      <a:pt x="1620052" y="0"/>
                    </a:moveTo>
                    <a:lnTo>
                      <a:pt x="8257376" y="8484"/>
                    </a:lnTo>
                    <a:lnTo>
                      <a:pt x="6644819" y="1832257"/>
                    </a:lnTo>
                    <a:lnTo>
                      <a:pt x="0" y="1825404"/>
                    </a:lnTo>
                    <a:lnTo>
                      <a:pt x="1620052" y="0"/>
                    </a:lnTo>
                    <a:close/>
                  </a:path>
                </a:pathLst>
              </a:cu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678" name="TextBox 204"/>
              <p:cNvSpPr txBox="1">
                <a:spLocks noChangeArrowheads="1"/>
              </p:cNvSpPr>
              <p:nvPr/>
            </p:nvSpPr>
            <p:spPr bwMode="auto">
              <a:xfrm>
                <a:off x="-7275273" y="1516116"/>
                <a:ext cx="5829573" cy="15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200" b="1" dirty="0">
                    <a:solidFill>
                      <a:schemeClr val="bg1"/>
                    </a:solidFill>
                    <a:latin typeface="微软雅黑" panose="020B0503020204020204" pitchFamily="34" charset="-122"/>
                    <a:ea typeface="微软雅黑" panose="020B0503020204020204" pitchFamily="34" charset="-122"/>
                  </a:rPr>
                  <a:t>50</a:t>
                </a:r>
                <a:r>
                  <a:rPr lang="zh-CN" altLang="en-US" sz="2200" dirty="0">
                    <a:solidFill>
                      <a:schemeClr val="bg1"/>
                    </a:solidFill>
                    <a:latin typeface="微软雅黑" panose="020B0503020204020204" pitchFamily="34" charset="-122"/>
                    <a:ea typeface="微软雅黑" panose="020B0503020204020204" pitchFamily="34" charset="-122"/>
                  </a:rPr>
                  <a:t>岁以上</a:t>
                </a:r>
                <a:endParaRPr lang="zh-CN" altLang="en-US" sz="2200" dirty="0">
                  <a:solidFill>
                    <a:schemeClr val="bg1"/>
                  </a:solidFill>
                  <a:latin typeface="微软雅黑" panose="020B0503020204020204" pitchFamily="34" charset="-122"/>
                  <a:ea typeface="微软雅黑" panose="020B0503020204020204" pitchFamily="34" charset="-122"/>
                </a:endParaRPr>
              </a:p>
            </p:txBody>
          </p:sp>
        </p:grpSp>
      </p:grpSp>
      <p:sp>
        <p:nvSpPr>
          <p:cNvPr id="380" name="TextBox 204"/>
          <p:cNvSpPr txBox="1">
            <a:spLocks noChangeArrowheads="1"/>
          </p:cNvSpPr>
          <p:nvPr/>
        </p:nvSpPr>
        <p:spPr bwMode="auto">
          <a:xfrm>
            <a:off x="8771255" y="4509453"/>
            <a:ext cx="1654175" cy="41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b="1">
                <a:ln>
                  <a:noFill/>
                </a:ln>
                <a:solidFill>
                  <a:schemeClr val="bg1">
                    <a:lumMod val="85000"/>
                  </a:schemeClr>
                </a:solidFill>
                <a:effectLst/>
                <a:latin typeface="微软雅黑" panose="020B0503020204020204" pitchFamily="34" charset="-122"/>
                <a:ea typeface="微软雅黑" panose="020B0503020204020204" pitchFamily="34" charset="-122"/>
              </a:rPr>
              <a:t>5%</a:t>
            </a:r>
            <a:endParaRPr lang="en-US" altLang="zh-CN" sz="2000" b="1">
              <a:ln>
                <a:noFill/>
              </a:ln>
              <a:solidFill>
                <a:schemeClr val="bg1">
                  <a:lumMod val="85000"/>
                </a:schemeClr>
              </a:solidFill>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Effect transition="in" filter="fade">
                                      <p:cBhvr>
                                        <p:cTn id="13" dur="1000"/>
                                        <p:tgtEl>
                                          <p:spTgt spid="14"/>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Effect transition="in" filter="fade">
                                      <p:cBhvr>
                                        <p:cTn id="18" dur="1000"/>
                                        <p:tgtEl>
                                          <p:spTgt spid="15"/>
                                        </p:tgtEl>
                                      </p:cBhvr>
                                    </p:animEffect>
                                  </p:childTnLst>
                                </p:cTn>
                              </p:par>
                            </p:childTnLst>
                          </p:cTn>
                        </p:par>
                        <p:par>
                          <p:cTn id="19" fill="hold">
                            <p:stCondLst>
                              <p:cond delay="1000"/>
                            </p:stCondLst>
                            <p:childTnLst>
                              <p:par>
                                <p:cTn id="20" presetID="12" presetClass="entr" presetSubtype="8" fill="hold" grpId="0" nodeType="afterEffect">
                                  <p:stCondLst>
                                    <p:cond delay="0"/>
                                  </p:stCondLst>
                                  <p:childTnLst>
                                    <p:set>
                                      <p:cBhvr>
                                        <p:cTn id="21" dur="1" fill="hold">
                                          <p:stCondLst>
                                            <p:cond delay="0"/>
                                          </p:stCondLst>
                                        </p:cTn>
                                        <p:tgtEl>
                                          <p:spTgt spid="267"/>
                                        </p:tgtEl>
                                        <p:attrNameLst>
                                          <p:attrName>style.visibility</p:attrName>
                                        </p:attrNameLst>
                                      </p:cBhvr>
                                      <p:to>
                                        <p:strVal val="visible"/>
                                      </p:to>
                                    </p:set>
                                    <p:anim calcmode="lin" valueType="num">
                                      <p:cBhvr additive="base">
                                        <p:cTn id="22" dur="500"/>
                                        <p:tgtEl>
                                          <p:spTgt spid="267"/>
                                        </p:tgtEl>
                                        <p:attrNameLst>
                                          <p:attrName>ppt_x</p:attrName>
                                        </p:attrNameLst>
                                      </p:cBhvr>
                                      <p:tavLst>
                                        <p:tav tm="0">
                                          <p:val>
                                            <p:strVal val="#ppt_x-#ppt_w*1.125000"/>
                                          </p:val>
                                        </p:tav>
                                        <p:tav tm="100000">
                                          <p:val>
                                            <p:strVal val="#ppt_x"/>
                                          </p:val>
                                        </p:tav>
                                      </p:tavLst>
                                    </p:anim>
                                    <p:animEffect transition="in" filter="wipe(right)">
                                      <p:cBhvr>
                                        <p:cTn id="23" dur="500"/>
                                        <p:tgtEl>
                                          <p:spTgt spid="267"/>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000" fill="hold">
                                          <p:stCondLst>
                                            <p:cond delay="0"/>
                                          </p:stCondLst>
                                        </p:cTn>
                                        <p:tgtEl>
                                          <p:spTgt spid="2"/>
                                        </p:tgtEl>
                                        <p:attrNameLst>
                                          <p:attrName>style.visibility</p:attrName>
                                        </p:attrNameLst>
                                      </p:cBhvr>
                                      <p:to>
                                        <p:strVal val="visible"/>
                                      </p:to>
                                    </p:set>
                                    <p:animEffect transition="in" filter="wipe(left)">
                                      <p:cBhvr>
                                        <p:cTn id="27" dur="1000"/>
                                        <p:tgtEl>
                                          <p:spTgt spid="2"/>
                                        </p:tgtEl>
                                      </p:cBhvr>
                                    </p:animEffect>
                                  </p:childTnLst>
                                </p:cTn>
                              </p:par>
                            </p:childTnLst>
                          </p:cTn>
                        </p:par>
                        <p:par>
                          <p:cTn id="28" fill="hold">
                            <p:stCondLst>
                              <p:cond delay="2500"/>
                            </p:stCondLst>
                            <p:childTnLst>
                              <p:par>
                                <p:cTn id="29" presetID="12" presetClass="entr" presetSubtype="8" fill="hold" grpId="0" nodeType="afterEffect">
                                  <p:stCondLst>
                                    <p:cond delay="0"/>
                                  </p:stCondLst>
                                  <p:childTnLst>
                                    <p:set>
                                      <p:cBhvr>
                                        <p:cTn id="30" dur="1" fill="hold">
                                          <p:stCondLst>
                                            <p:cond delay="0"/>
                                          </p:stCondLst>
                                        </p:cTn>
                                        <p:tgtEl>
                                          <p:spTgt spid="266"/>
                                        </p:tgtEl>
                                        <p:attrNameLst>
                                          <p:attrName>style.visibility</p:attrName>
                                        </p:attrNameLst>
                                      </p:cBhvr>
                                      <p:to>
                                        <p:strVal val="visible"/>
                                      </p:to>
                                    </p:set>
                                    <p:anim calcmode="lin" valueType="num">
                                      <p:cBhvr additive="base">
                                        <p:cTn id="31" dur="500"/>
                                        <p:tgtEl>
                                          <p:spTgt spid="266"/>
                                        </p:tgtEl>
                                        <p:attrNameLst>
                                          <p:attrName>ppt_x</p:attrName>
                                        </p:attrNameLst>
                                      </p:cBhvr>
                                      <p:tavLst>
                                        <p:tav tm="0">
                                          <p:val>
                                            <p:strVal val="#ppt_x-#ppt_w*1.125000"/>
                                          </p:val>
                                        </p:tav>
                                        <p:tav tm="100000">
                                          <p:val>
                                            <p:strVal val="#ppt_x"/>
                                          </p:val>
                                        </p:tav>
                                      </p:tavLst>
                                    </p:anim>
                                    <p:animEffect transition="in" filter="wipe(right)">
                                      <p:cBhvr>
                                        <p:cTn id="32" dur="500"/>
                                        <p:tgtEl>
                                          <p:spTgt spid="266"/>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par>
                          <p:cTn id="37" fill="hold">
                            <p:stCondLst>
                              <p:cond delay="3500"/>
                            </p:stCondLst>
                            <p:childTnLst>
                              <p:par>
                                <p:cTn id="38" presetID="12" presetClass="entr" presetSubtype="8" fill="hold" grpId="0" nodeType="afterEffect">
                                  <p:stCondLst>
                                    <p:cond delay="0"/>
                                  </p:stCondLst>
                                  <p:childTnLst>
                                    <p:set>
                                      <p:cBhvr>
                                        <p:cTn id="39" dur="1" fill="hold">
                                          <p:stCondLst>
                                            <p:cond delay="0"/>
                                          </p:stCondLst>
                                        </p:cTn>
                                        <p:tgtEl>
                                          <p:spTgt spid="265"/>
                                        </p:tgtEl>
                                        <p:attrNameLst>
                                          <p:attrName>style.visibility</p:attrName>
                                        </p:attrNameLst>
                                      </p:cBhvr>
                                      <p:to>
                                        <p:strVal val="visible"/>
                                      </p:to>
                                    </p:set>
                                    <p:anim calcmode="lin" valueType="num">
                                      <p:cBhvr additive="base">
                                        <p:cTn id="40" dur="500"/>
                                        <p:tgtEl>
                                          <p:spTgt spid="265"/>
                                        </p:tgtEl>
                                        <p:attrNameLst>
                                          <p:attrName>ppt_x</p:attrName>
                                        </p:attrNameLst>
                                      </p:cBhvr>
                                      <p:tavLst>
                                        <p:tav tm="0">
                                          <p:val>
                                            <p:strVal val="#ppt_x-#ppt_w*1.125000"/>
                                          </p:val>
                                        </p:tav>
                                        <p:tav tm="100000">
                                          <p:val>
                                            <p:strVal val="#ppt_x"/>
                                          </p:val>
                                        </p:tav>
                                      </p:tavLst>
                                    </p:anim>
                                    <p:animEffect transition="in" filter="wipe(right)">
                                      <p:cBhvr>
                                        <p:cTn id="41" dur="500"/>
                                        <p:tgtEl>
                                          <p:spTgt spid="265"/>
                                        </p:tgtEl>
                                      </p:cBhvr>
                                    </p:animEffect>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par>
                          <p:cTn id="46" fill="hold">
                            <p:stCondLst>
                              <p:cond delay="4500"/>
                            </p:stCondLst>
                            <p:childTnLst>
                              <p:par>
                                <p:cTn id="47" presetID="12" presetClass="entr" presetSubtype="8" fill="hold" grpId="0" nodeType="afterEffect">
                                  <p:stCondLst>
                                    <p:cond delay="0"/>
                                  </p:stCondLst>
                                  <p:childTnLst>
                                    <p:set>
                                      <p:cBhvr>
                                        <p:cTn id="48" dur="1" fill="hold">
                                          <p:stCondLst>
                                            <p:cond delay="0"/>
                                          </p:stCondLst>
                                        </p:cTn>
                                        <p:tgtEl>
                                          <p:spTgt spid="264"/>
                                        </p:tgtEl>
                                        <p:attrNameLst>
                                          <p:attrName>style.visibility</p:attrName>
                                        </p:attrNameLst>
                                      </p:cBhvr>
                                      <p:to>
                                        <p:strVal val="visible"/>
                                      </p:to>
                                    </p:set>
                                    <p:anim calcmode="lin" valueType="num">
                                      <p:cBhvr additive="base">
                                        <p:cTn id="49" dur="500"/>
                                        <p:tgtEl>
                                          <p:spTgt spid="264"/>
                                        </p:tgtEl>
                                        <p:attrNameLst>
                                          <p:attrName>ppt_x</p:attrName>
                                        </p:attrNameLst>
                                      </p:cBhvr>
                                      <p:tavLst>
                                        <p:tav tm="0">
                                          <p:val>
                                            <p:strVal val="#ppt_x-#ppt_w*1.125000"/>
                                          </p:val>
                                        </p:tav>
                                        <p:tav tm="100000">
                                          <p:val>
                                            <p:strVal val="#ppt_x"/>
                                          </p:val>
                                        </p:tav>
                                      </p:tavLst>
                                    </p:anim>
                                    <p:animEffect transition="in" filter="wipe(right)">
                                      <p:cBhvr>
                                        <p:cTn id="50" dur="500"/>
                                        <p:tgtEl>
                                          <p:spTgt spid="264"/>
                                        </p:tgtEl>
                                      </p:cBhvr>
                                    </p:animEffect>
                                  </p:childTnLst>
                                </p:cTn>
                              </p:par>
                            </p:childTnLst>
                          </p:cTn>
                        </p:par>
                        <p:par>
                          <p:cTn id="51" fill="hold">
                            <p:stCondLst>
                              <p:cond delay="5000"/>
                            </p:stCondLst>
                            <p:childTnLst>
                              <p:par>
                                <p:cTn id="52" presetID="22" presetClass="entr" presetSubtype="8" fill="hold"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par>
                          <p:cTn id="55" fill="hold">
                            <p:stCondLst>
                              <p:cond delay="5500"/>
                            </p:stCondLst>
                            <p:childTnLst>
                              <p:par>
                                <p:cTn id="56" presetID="49" presetClass="entr" presetSubtype="0" decel="100000" fill="hold" grpId="0" nodeType="afterEffect">
                                  <p:stCondLst>
                                    <p:cond delay="0"/>
                                  </p:stCondLst>
                                  <p:childTnLst>
                                    <p:set>
                                      <p:cBhvr>
                                        <p:cTn id="57" dur="1" fill="hold">
                                          <p:stCondLst>
                                            <p:cond delay="0"/>
                                          </p:stCondLst>
                                        </p:cTn>
                                        <p:tgtEl>
                                          <p:spTgt spid="349"/>
                                        </p:tgtEl>
                                        <p:attrNameLst>
                                          <p:attrName>style.visibility</p:attrName>
                                        </p:attrNameLst>
                                      </p:cBhvr>
                                      <p:to>
                                        <p:strVal val="visible"/>
                                      </p:to>
                                    </p:set>
                                    <p:anim calcmode="lin" valueType="num">
                                      <p:cBhvr>
                                        <p:cTn id="58" dur="500" fill="hold"/>
                                        <p:tgtEl>
                                          <p:spTgt spid="349"/>
                                        </p:tgtEl>
                                        <p:attrNameLst>
                                          <p:attrName>ppt_w</p:attrName>
                                        </p:attrNameLst>
                                      </p:cBhvr>
                                      <p:tavLst>
                                        <p:tav tm="0">
                                          <p:val>
                                            <p:fltVal val="0"/>
                                          </p:val>
                                        </p:tav>
                                        <p:tav tm="100000">
                                          <p:val>
                                            <p:strVal val="#ppt_w"/>
                                          </p:val>
                                        </p:tav>
                                      </p:tavLst>
                                    </p:anim>
                                    <p:anim calcmode="lin" valueType="num">
                                      <p:cBhvr>
                                        <p:cTn id="59" dur="500" fill="hold"/>
                                        <p:tgtEl>
                                          <p:spTgt spid="349"/>
                                        </p:tgtEl>
                                        <p:attrNameLst>
                                          <p:attrName>ppt_h</p:attrName>
                                        </p:attrNameLst>
                                      </p:cBhvr>
                                      <p:tavLst>
                                        <p:tav tm="0">
                                          <p:val>
                                            <p:fltVal val="0"/>
                                          </p:val>
                                        </p:tav>
                                        <p:tav tm="100000">
                                          <p:val>
                                            <p:strVal val="#ppt_h"/>
                                          </p:val>
                                        </p:tav>
                                      </p:tavLst>
                                    </p:anim>
                                    <p:anim calcmode="lin" valueType="num">
                                      <p:cBhvr>
                                        <p:cTn id="60" dur="500" fill="hold"/>
                                        <p:tgtEl>
                                          <p:spTgt spid="349"/>
                                        </p:tgtEl>
                                        <p:attrNameLst>
                                          <p:attrName>style.rotation</p:attrName>
                                        </p:attrNameLst>
                                      </p:cBhvr>
                                      <p:tavLst>
                                        <p:tav tm="0">
                                          <p:val>
                                            <p:fltVal val="360"/>
                                          </p:val>
                                        </p:tav>
                                        <p:tav tm="100000">
                                          <p:val>
                                            <p:fltVal val="0"/>
                                          </p:val>
                                        </p:tav>
                                      </p:tavLst>
                                    </p:anim>
                                    <p:animEffect transition="in" filter="fade">
                                      <p:cBhvr>
                                        <p:cTn id="61" dur="500"/>
                                        <p:tgtEl>
                                          <p:spTgt spid="349"/>
                                        </p:tgtEl>
                                      </p:cBhvr>
                                    </p:animEffect>
                                  </p:childTnLst>
                                </p:cTn>
                              </p:par>
                              <p:par>
                                <p:cTn id="62" presetID="49" presetClass="entr" presetSubtype="0" decel="100000" fill="hold" grpId="0" nodeType="withEffect">
                                  <p:stCondLst>
                                    <p:cond delay="0"/>
                                  </p:stCondLst>
                                  <p:childTnLst>
                                    <p:set>
                                      <p:cBhvr>
                                        <p:cTn id="63" dur="1" fill="hold">
                                          <p:stCondLst>
                                            <p:cond delay="0"/>
                                          </p:stCondLst>
                                        </p:cTn>
                                        <p:tgtEl>
                                          <p:spTgt spid="368"/>
                                        </p:tgtEl>
                                        <p:attrNameLst>
                                          <p:attrName>style.visibility</p:attrName>
                                        </p:attrNameLst>
                                      </p:cBhvr>
                                      <p:to>
                                        <p:strVal val="visible"/>
                                      </p:to>
                                    </p:set>
                                    <p:anim calcmode="lin" valueType="num">
                                      <p:cBhvr>
                                        <p:cTn id="64" dur="500" fill="hold"/>
                                        <p:tgtEl>
                                          <p:spTgt spid="368"/>
                                        </p:tgtEl>
                                        <p:attrNameLst>
                                          <p:attrName>ppt_w</p:attrName>
                                        </p:attrNameLst>
                                      </p:cBhvr>
                                      <p:tavLst>
                                        <p:tav tm="0">
                                          <p:val>
                                            <p:fltVal val="0"/>
                                          </p:val>
                                        </p:tav>
                                        <p:tav tm="100000">
                                          <p:val>
                                            <p:strVal val="#ppt_w"/>
                                          </p:val>
                                        </p:tav>
                                      </p:tavLst>
                                    </p:anim>
                                    <p:anim calcmode="lin" valueType="num">
                                      <p:cBhvr>
                                        <p:cTn id="65" dur="500" fill="hold"/>
                                        <p:tgtEl>
                                          <p:spTgt spid="368"/>
                                        </p:tgtEl>
                                        <p:attrNameLst>
                                          <p:attrName>ppt_h</p:attrName>
                                        </p:attrNameLst>
                                      </p:cBhvr>
                                      <p:tavLst>
                                        <p:tav tm="0">
                                          <p:val>
                                            <p:fltVal val="0"/>
                                          </p:val>
                                        </p:tav>
                                        <p:tav tm="100000">
                                          <p:val>
                                            <p:strVal val="#ppt_h"/>
                                          </p:val>
                                        </p:tav>
                                      </p:tavLst>
                                    </p:anim>
                                    <p:anim calcmode="lin" valueType="num">
                                      <p:cBhvr>
                                        <p:cTn id="66" dur="500" fill="hold"/>
                                        <p:tgtEl>
                                          <p:spTgt spid="368"/>
                                        </p:tgtEl>
                                        <p:attrNameLst>
                                          <p:attrName>style.rotation</p:attrName>
                                        </p:attrNameLst>
                                      </p:cBhvr>
                                      <p:tavLst>
                                        <p:tav tm="0">
                                          <p:val>
                                            <p:fltVal val="360"/>
                                          </p:val>
                                        </p:tav>
                                        <p:tav tm="100000">
                                          <p:val>
                                            <p:fltVal val="0"/>
                                          </p:val>
                                        </p:tav>
                                      </p:tavLst>
                                    </p:anim>
                                    <p:animEffect transition="in" filter="fade">
                                      <p:cBhvr>
                                        <p:cTn id="67" dur="500"/>
                                        <p:tgtEl>
                                          <p:spTgt spid="368"/>
                                        </p:tgtEl>
                                      </p:cBhvr>
                                    </p:animEffect>
                                  </p:childTnLst>
                                </p:cTn>
                              </p:par>
                              <p:par>
                                <p:cTn id="68" presetID="49" presetClass="entr" presetSubtype="0" decel="100000" fill="hold" grpId="0" nodeType="withEffect">
                                  <p:stCondLst>
                                    <p:cond delay="0"/>
                                  </p:stCondLst>
                                  <p:childTnLst>
                                    <p:set>
                                      <p:cBhvr>
                                        <p:cTn id="69" dur="1" fill="hold">
                                          <p:stCondLst>
                                            <p:cond delay="0"/>
                                          </p:stCondLst>
                                        </p:cTn>
                                        <p:tgtEl>
                                          <p:spTgt spid="374"/>
                                        </p:tgtEl>
                                        <p:attrNameLst>
                                          <p:attrName>style.visibility</p:attrName>
                                        </p:attrNameLst>
                                      </p:cBhvr>
                                      <p:to>
                                        <p:strVal val="visible"/>
                                      </p:to>
                                    </p:set>
                                    <p:anim calcmode="lin" valueType="num">
                                      <p:cBhvr>
                                        <p:cTn id="70" dur="500" fill="hold"/>
                                        <p:tgtEl>
                                          <p:spTgt spid="374"/>
                                        </p:tgtEl>
                                        <p:attrNameLst>
                                          <p:attrName>ppt_w</p:attrName>
                                        </p:attrNameLst>
                                      </p:cBhvr>
                                      <p:tavLst>
                                        <p:tav tm="0">
                                          <p:val>
                                            <p:fltVal val="0"/>
                                          </p:val>
                                        </p:tav>
                                        <p:tav tm="100000">
                                          <p:val>
                                            <p:strVal val="#ppt_w"/>
                                          </p:val>
                                        </p:tav>
                                      </p:tavLst>
                                    </p:anim>
                                    <p:anim calcmode="lin" valueType="num">
                                      <p:cBhvr>
                                        <p:cTn id="71" dur="500" fill="hold"/>
                                        <p:tgtEl>
                                          <p:spTgt spid="374"/>
                                        </p:tgtEl>
                                        <p:attrNameLst>
                                          <p:attrName>ppt_h</p:attrName>
                                        </p:attrNameLst>
                                      </p:cBhvr>
                                      <p:tavLst>
                                        <p:tav tm="0">
                                          <p:val>
                                            <p:fltVal val="0"/>
                                          </p:val>
                                        </p:tav>
                                        <p:tav tm="100000">
                                          <p:val>
                                            <p:strVal val="#ppt_h"/>
                                          </p:val>
                                        </p:tav>
                                      </p:tavLst>
                                    </p:anim>
                                    <p:anim calcmode="lin" valueType="num">
                                      <p:cBhvr>
                                        <p:cTn id="72" dur="500" fill="hold"/>
                                        <p:tgtEl>
                                          <p:spTgt spid="374"/>
                                        </p:tgtEl>
                                        <p:attrNameLst>
                                          <p:attrName>style.rotation</p:attrName>
                                        </p:attrNameLst>
                                      </p:cBhvr>
                                      <p:tavLst>
                                        <p:tav tm="0">
                                          <p:val>
                                            <p:fltVal val="360"/>
                                          </p:val>
                                        </p:tav>
                                        <p:tav tm="100000">
                                          <p:val>
                                            <p:fltVal val="0"/>
                                          </p:val>
                                        </p:tav>
                                      </p:tavLst>
                                    </p:anim>
                                    <p:animEffect transition="in" filter="fade">
                                      <p:cBhvr>
                                        <p:cTn id="73" dur="500"/>
                                        <p:tgtEl>
                                          <p:spTgt spid="374"/>
                                        </p:tgtEl>
                                      </p:cBhvr>
                                    </p:animEffect>
                                  </p:childTnLst>
                                </p:cTn>
                              </p:par>
                              <p:par>
                                <p:cTn id="74" presetID="49" presetClass="entr" presetSubtype="0" decel="100000" fill="hold" grpId="0" nodeType="withEffect">
                                  <p:stCondLst>
                                    <p:cond delay="0"/>
                                  </p:stCondLst>
                                  <p:childTnLst>
                                    <p:set>
                                      <p:cBhvr>
                                        <p:cTn id="75" dur="1" fill="hold">
                                          <p:stCondLst>
                                            <p:cond delay="0"/>
                                          </p:stCondLst>
                                        </p:cTn>
                                        <p:tgtEl>
                                          <p:spTgt spid="380"/>
                                        </p:tgtEl>
                                        <p:attrNameLst>
                                          <p:attrName>style.visibility</p:attrName>
                                        </p:attrNameLst>
                                      </p:cBhvr>
                                      <p:to>
                                        <p:strVal val="visible"/>
                                      </p:to>
                                    </p:set>
                                    <p:anim calcmode="lin" valueType="num">
                                      <p:cBhvr>
                                        <p:cTn id="76" dur="500" fill="hold"/>
                                        <p:tgtEl>
                                          <p:spTgt spid="380"/>
                                        </p:tgtEl>
                                        <p:attrNameLst>
                                          <p:attrName>ppt_w</p:attrName>
                                        </p:attrNameLst>
                                      </p:cBhvr>
                                      <p:tavLst>
                                        <p:tav tm="0">
                                          <p:val>
                                            <p:fltVal val="0"/>
                                          </p:val>
                                        </p:tav>
                                        <p:tav tm="100000">
                                          <p:val>
                                            <p:strVal val="#ppt_w"/>
                                          </p:val>
                                        </p:tav>
                                      </p:tavLst>
                                    </p:anim>
                                    <p:anim calcmode="lin" valueType="num">
                                      <p:cBhvr>
                                        <p:cTn id="77" dur="500" fill="hold"/>
                                        <p:tgtEl>
                                          <p:spTgt spid="380"/>
                                        </p:tgtEl>
                                        <p:attrNameLst>
                                          <p:attrName>ppt_h</p:attrName>
                                        </p:attrNameLst>
                                      </p:cBhvr>
                                      <p:tavLst>
                                        <p:tav tm="0">
                                          <p:val>
                                            <p:fltVal val="0"/>
                                          </p:val>
                                        </p:tav>
                                        <p:tav tm="100000">
                                          <p:val>
                                            <p:strVal val="#ppt_h"/>
                                          </p:val>
                                        </p:tav>
                                      </p:tavLst>
                                    </p:anim>
                                    <p:anim calcmode="lin" valueType="num">
                                      <p:cBhvr>
                                        <p:cTn id="78" dur="500" fill="hold"/>
                                        <p:tgtEl>
                                          <p:spTgt spid="380"/>
                                        </p:tgtEl>
                                        <p:attrNameLst>
                                          <p:attrName>style.rotation</p:attrName>
                                        </p:attrNameLst>
                                      </p:cBhvr>
                                      <p:tavLst>
                                        <p:tav tm="0">
                                          <p:val>
                                            <p:fltVal val="360"/>
                                          </p:val>
                                        </p:tav>
                                        <p:tav tm="100000">
                                          <p:val>
                                            <p:fltVal val="0"/>
                                          </p:val>
                                        </p:tav>
                                      </p:tavLst>
                                    </p:anim>
                                    <p:animEffect transition="in" filter="fade">
                                      <p:cBhvr>
                                        <p:cTn id="79" dur="5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1"/>
      <p:bldP spid="264" grpId="0" animBg="1"/>
      <p:bldP spid="265" grpId="0" animBg="1"/>
      <p:bldP spid="266" grpId="0" animBg="1"/>
      <p:bldP spid="267" grpId="0" animBg="1"/>
      <p:bldP spid="349" grpId="0"/>
      <p:bldP spid="368" grpId="0"/>
      <p:bldP spid="374" grpId="0"/>
      <p:bldP spid="3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069465" y="891540"/>
            <a:ext cx="828802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我们为您提供：全方位的新员工融入计划</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14" name="直接连接符 13"/>
          <p:cNvCxnSpPr/>
          <p:nvPr/>
        </p:nvCxnSpPr>
        <p:spPr>
          <a:xfrm>
            <a:off x="2225040" y="1557020"/>
            <a:ext cx="792099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5" name="文本框 16"/>
          <p:cNvSpPr txBox="1"/>
          <p:nvPr/>
        </p:nvSpPr>
        <p:spPr>
          <a:xfrm>
            <a:off x="2212340" y="1638935"/>
            <a:ext cx="7956550" cy="310515"/>
          </a:xfrm>
          <a:prstGeom prst="rect">
            <a:avLst/>
          </a:prstGeom>
          <a:noFill/>
        </p:spPr>
        <p:txBody>
          <a:bodyPr wrap="square" lIns="95280" tIns="47640" rIns="95280" bIns="47640" rtlCol="0">
            <a:spAutoFit/>
          </a:bodyPr>
          <a:lstStyle/>
          <a:p>
            <a:pPr algn="ctr"/>
            <a:r>
              <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WO MEN WEI NIN TI GONG:QUAN FANG WEI DE XIN YUAN GONG RONG RU JI HUA</a:t>
            </a:r>
            <a:endPar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grpSp>
        <p:nvGrpSpPr>
          <p:cNvPr id="81" name="组合 80"/>
          <p:cNvGrpSpPr/>
          <p:nvPr/>
        </p:nvGrpSpPr>
        <p:grpSpPr>
          <a:xfrm>
            <a:off x="4640580" y="2586990"/>
            <a:ext cx="2350770" cy="2624455"/>
            <a:chOff x="4042" y="4674"/>
            <a:chExt cx="3702" cy="4133"/>
          </a:xfrm>
        </p:grpSpPr>
        <p:sp>
          <p:nvSpPr>
            <p:cNvPr id="6" name="Freeform 5"/>
            <p:cNvSpPr/>
            <p:nvPr/>
          </p:nvSpPr>
          <p:spPr bwMode="auto">
            <a:xfrm>
              <a:off x="4042" y="7067"/>
              <a:ext cx="3702" cy="1740"/>
            </a:xfrm>
            <a:custGeom>
              <a:avLst/>
              <a:gdLst>
                <a:gd name="T0" fmla="*/ 2304 w 2304"/>
                <a:gd name="T1" fmla="*/ 792 h 1080"/>
                <a:gd name="T2" fmla="*/ 2302 w 2304"/>
                <a:gd name="T3" fmla="*/ 806 h 1080"/>
                <a:gd name="T4" fmla="*/ 2290 w 2304"/>
                <a:gd name="T5" fmla="*/ 836 h 1080"/>
                <a:gd name="T6" fmla="*/ 2268 w 2304"/>
                <a:gd name="T7" fmla="*/ 864 h 1080"/>
                <a:gd name="T8" fmla="*/ 2234 w 2304"/>
                <a:gd name="T9" fmla="*/ 892 h 1080"/>
                <a:gd name="T10" fmla="*/ 2190 w 2304"/>
                <a:gd name="T11" fmla="*/ 916 h 1080"/>
                <a:gd name="T12" fmla="*/ 2108 w 2304"/>
                <a:gd name="T13" fmla="*/ 954 h 1080"/>
                <a:gd name="T14" fmla="*/ 1966 w 2304"/>
                <a:gd name="T15" fmla="*/ 996 h 1080"/>
                <a:gd name="T16" fmla="*/ 1796 w 2304"/>
                <a:gd name="T17" fmla="*/ 1030 h 1080"/>
                <a:gd name="T18" fmla="*/ 1600 w 2304"/>
                <a:gd name="T19" fmla="*/ 1058 h 1080"/>
                <a:gd name="T20" fmla="*/ 1384 w 2304"/>
                <a:gd name="T21" fmla="*/ 1074 h 1080"/>
                <a:gd name="T22" fmla="*/ 1152 w 2304"/>
                <a:gd name="T23" fmla="*/ 1080 h 1080"/>
                <a:gd name="T24" fmla="*/ 1034 w 2304"/>
                <a:gd name="T25" fmla="*/ 1078 h 1080"/>
                <a:gd name="T26" fmla="*/ 810 w 2304"/>
                <a:gd name="T27" fmla="*/ 1068 h 1080"/>
                <a:gd name="T28" fmla="*/ 602 w 2304"/>
                <a:gd name="T29" fmla="*/ 1046 h 1080"/>
                <a:gd name="T30" fmla="*/ 420 w 2304"/>
                <a:gd name="T31" fmla="*/ 1014 h 1080"/>
                <a:gd name="T32" fmla="*/ 264 w 2304"/>
                <a:gd name="T33" fmla="*/ 976 h 1080"/>
                <a:gd name="T34" fmla="*/ 140 w 2304"/>
                <a:gd name="T35" fmla="*/ 930 h 1080"/>
                <a:gd name="T36" fmla="*/ 90 w 2304"/>
                <a:gd name="T37" fmla="*/ 904 h 1080"/>
                <a:gd name="T38" fmla="*/ 52 w 2304"/>
                <a:gd name="T39" fmla="*/ 878 h 1080"/>
                <a:gd name="T40" fmla="*/ 24 w 2304"/>
                <a:gd name="T41" fmla="*/ 850 h 1080"/>
                <a:gd name="T42" fmla="*/ 6 w 2304"/>
                <a:gd name="T43" fmla="*/ 822 h 1080"/>
                <a:gd name="T44" fmla="*/ 0 w 2304"/>
                <a:gd name="T45" fmla="*/ 792 h 1080"/>
                <a:gd name="T46" fmla="*/ 288 w 2304"/>
                <a:gd name="T47" fmla="*/ 216 h 1080"/>
                <a:gd name="T48" fmla="*/ 292 w 2304"/>
                <a:gd name="T49" fmla="*/ 194 h 1080"/>
                <a:gd name="T50" fmla="*/ 306 w 2304"/>
                <a:gd name="T51" fmla="*/ 172 h 1080"/>
                <a:gd name="T52" fmla="*/ 326 w 2304"/>
                <a:gd name="T53" fmla="*/ 152 h 1080"/>
                <a:gd name="T54" fmla="*/ 356 w 2304"/>
                <a:gd name="T55" fmla="*/ 132 h 1080"/>
                <a:gd name="T56" fmla="*/ 436 w 2304"/>
                <a:gd name="T57" fmla="*/ 96 h 1080"/>
                <a:gd name="T58" fmla="*/ 542 w 2304"/>
                <a:gd name="T59" fmla="*/ 64 h 1080"/>
                <a:gd name="T60" fmla="*/ 668 w 2304"/>
                <a:gd name="T61" fmla="*/ 36 h 1080"/>
                <a:gd name="T62" fmla="*/ 816 w 2304"/>
                <a:gd name="T63" fmla="*/ 16 h 1080"/>
                <a:gd name="T64" fmla="*/ 978 w 2304"/>
                <a:gd name="T65" fmla="*/ 4 h 1080"/>
                <a:gd name="T66" fmla="*/ 1152 w 2304"/>
                <a:gd name="T67" fmla="*/ 0 h 1080"/>
                <a:gd name="T68" fmla="*/ 1240 w 2304"/>
                <a:gd name="T69" fmla="*/ 2 h 1080"/>
                <a:gd name="T70" fmla="*/ 1408 w 2304"/>
                <a:gd name="T71" fmla="*/ 10 h 1080"/>
                <a:gd name="T72" fmla="*/ 1564 w 2304"/>
                <a:gd name="T73" fmla="*/ 26 h 1080"/>
                <a:gd name="T74" fmla="*/ 1702 w 2304"/>
                <a:gd name="T75" fmla="*/ 50 h 1080"/>
                <a:gd name="T76" fmla="*/ 1818 w 2304"/>
                <a:gd name="T77" fmla="*/ 78 h 1080"/>
                <a:gd name="T78" fmla="*/ 1912 w 2304"/>
                <a:gd name="T79" fmla="*/ 114 h 1080"/>
                <a:gd name="T80" fmla="*/ 1964 w 2304"/>
                <a:gd name="T81" fmla="*/ 142 h 1080"/>
                <a:gd name="T82" fmla="*/ 1988 w 2304"/>
                <a:gd name="T83" fmla="*/ 162 h 1080"/>
                <a:gd name="T84" fmla="*/ 2006 w 2304"/>
                <a:gd name="T85" fmla="*/ 184 h 1080"/>
                <a:gd name="T86" fmla="*/ 2014 w 2304"/>
                <a:gd name="T87" fmla="*/ 204 h 1080"/>
                <a:gd name="T88" fmla="*/ 2016 w 2304"/>
                <a:gd name="T89" fmla="*/ 216 h 10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04"/>
                <a:gd name="T136" fmla="*/ 0 h 1080"/>
                <a:gd name="T137" fmla="*/ 2304 w 2304"/>
                <a:gd name="T138" fmla="*/ 1080 h 108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04" h="1080">
                  <a:moveTo>
                    <a:pt x="2016" y="216"/>
                  </a:moveTo>
                  <a:lnTo>
                    <a:pt x="2304" y="792"/>
                  </a:lnTo>
                  <a:lnTo>
                    <a:pt x="2302" y="806"/>
                  </a:lnTo>
                  <a:lnTo>
                    <a:pt x="2298" y="822"/>
                  </a:lnTo>
                  <a:lnTo>
                    <a:pt x="2290" y="836"/>
                  </a:lnTo>
                  <a:lnTo>
                    <a:pt x="2280" y="850"/>
                  </a:lnTo>
                  <a:lnTo>
                    <a:pt x="2268" y="864"/>
                  </a:lnTo>
                  <a:lnTo>
                    <a:pt x="2252" y="878"/>
                  </a:lnTo>
                  <a:lnTo>
                    <a:pt x="2234" y="892"/>
                  </a:lnTo>
                  <a:lnTo>
                    <a:pt x="2214" y="904"/>
                  </a:lnTo>
                  <a:lnTo>
                    <a:pt x="2190" y="916"/>
                  </a:lnTo>
                  <a:lnTo>
                    <a:pt x="2164" y="930"/>
                  </a:lnTo>
                  <a:lnTo>
                    <a:pt x="2108" y="954"/>
                  </a:lnTo>
                  <a:lnTo>
                    <a:pt x="2040" y="976"/>
                  </a:lnTo>
                  <a:lnTo>
                    <a:pt x="1966" y="996"/>
                  </a:lnTo>
                  <a:lnTo>
                    <a:pt x="1884" y="1014"/>
                  </a:lnTo>
                  <a:lnTo>
                    <a:pt x="1796" y="1030"/>
                  </a:lnTo>
                  <a:lnTo>
                    <a:pt x="1702" y="1046"/>
                  </a:lnTo>
                  <a:lnTo>
                    <a:pt x="1600" y="1058"/>
                  </a:lnTo>
                  <a:lnTo>
                    <a:pt x="1494" y="1068"/>
                  </a:lnTo>
                  <a:lnTo>
                    <a:pt x="1384" y="1074"/>
                  </a:lnTo>
                  <a:lnTo>
                    <a:pt x="1270" y="1078"/>
                  </a:lnTo>
                  <a:lnTo>
                    <a:pt x="1152" y="1080"/>
                  </a:lnTo>
                  <a:lnTo>
                    <a:pt x="1034" y="1078"/>
                  </a:lnTo>
                  <a:lnTo>
                    <a:pt x="920" y="1074"/>
                  </a:lnTo>
                  <a:lnTo>
                    <a:pt x="810" y="1068"/>
                  </a:lnTo>
                  <a:lnTo>
                    <a:pt x="704" y="1058"/>
                  </a:lnTo>
                  <a:lnTo>
                    <a:pt x="602" y="1046"/>
                  </a:lnTo>
                  <a:lnTo>
                    <a:pt x="508" y="1030"/>
                  </a:lnTo>
                  <a:lnTo>
                    <a:pt x="420" y="1014"/>
                  </a:lnTo>
                  <a:lnTo>
                    <a:pt x="338" y="996"/>
                  </a:lnTo>
                  <a:lnTo>
                    <a:pt x="264" y="976"/>
                  </a:lnTo>
                  <a:lnTo>
                    <a:pt x="196" y="954"/>
                  </a:lnTo>
                  <a:lnTo>
                    <a:pt x="140" y="930"/>
                  </a:lnTo>
                  <a:lnTo>
                    <a:pt x="114" y="916"/>
                  </a:lnTo>
                  <a:lnTo>
                    <a:pt x="90" y="904"/>
                  </a:lnTo>
                  <a:lnTo>
                    <a:pt x="70" y="892"/>
                  </a:lnTo>
                  <a:lnTo>
                    <a:pt x="52" y="878"/>
                  </a:lnTo>
                  <a:lnTo>
                    <a:pt x="36" y="864"/>
                  </a:lnTo>
                  <a:lnTo>
                    <a:pt x="24" y="850"/>
                  </a:lnTo>
                  <a:lnTo>
                    <a:pt x="14" y="836"/>
                  </a:lnTo>
                  <a:lnTo>
                    <a:pt x="6" y="822"/>
                  </a:lnTo>
                  <a:lnTo>
                    <a:pt x="2" y="806"/>
                  </a:lnTo>
                  <a:lnTo>
                    <a:pt x="0" y="792"/>
                  </a:lnTo>
                  <a:lnTo>
                    <a:pt x="288" y="216"/>
                  </a:lnTo>
                  <a:lnTo>
                    <a:pt x="290" y="204"/>
                  </a:lnTo>
                  <a:lnTo>
                    <a:pt x="292" y="194"/>
                  </a:lnTo>
                  <a:lnTo>
                    <a:pt x="298" y="184"/>
                  </a:lnTo>
                  <a:lnTo>
                    <a:pt x="306" y="172"/>
                  </a:lnTo>
                  <a:lnTo>
                    <a:pt x="316" y="162"/>
                  </a:lnTo>
                  <a:lnTo>
                    <a:pt x="326" y="152"/>
                  </a:lnTo>
                  <a:lnTo>
                    <a:pt x="340" y="142"/>
                  </a:lnTo>
                  <a:lnTo>
                    <a:pt x="356" y="132"/>
                  </a:lnTo>
                  <a:lnTo>
                    <a:pt x="392" y="114"/>
                  </a:lnTo>
                  <a:lnTo>
                    <a:pt x="436" y="96"/>
                  </a:lnTo>
                  <a:lnTo>
                    <a:pt x="486" y="78"/>
                  </a:lnTo>
                  <a:lnTo>
                    <a:pt x="542" y="64"/>
                  </a:lnTo>
                  <a:lnTo>
                    <a:pt x="602" y="50"/>
                  </a:lnTo>
                  <a:lnTo>
                    <a:pt x="668" y="36"/>
                  </a:lnTo>
                  <a:lnTo>
                    <a:pt x="740" y="26"/>
                  </a:lnTo>
                  <a:lnTo>
                    <a:pt x="816" y="16"/>
                  </a:lnTo>
                  <a:lnTo>
                    <a:pt x="896" y="10"/>
                  </a:lnTo>
                  <a:lnTo>
                    <a:pt x="978" y="4"/>
                  </a:lnTo>
                  <a:lnTo>
                    <a:pt x="1064" y="2"/>
                  </a:lnTo>
                  <a:lnTo>
                    <a:pt x="1152" y="0"/>
                  </a:lnTo>
                  <a:lnTo>
                    <a:pt x="1240" y="2"/>
                  </a:lnTo>
                  <a:lnTo>
                    <a:pt x="1326" y="4"/>
                  </a:lnTo>
                  <a:lnTo>
                    <a:pt x="1408" y="10"/>
                  </a:lnTo>
                  <a:lnTo>
                    <a:pt x="1488" y="16"/>
                  </a:lnTo>
                  <a:lnTo>
                    <a:pt x="1564" y="26"/>
                  </a:lnTo>
                  <a:lnTo>
                    <a:pt x="1636" y="36"/>
                  </a:lnTo>
                  <a:lnTo>
                    <a:pt x="1702" y="50"/>
                  </a:lnTo>
                  <a:lnTo>
                    <a:pt x="1762" y="64"/>
                  </a:lnTo>
                  <a:lnTo>
                    <a:pt x="1818" y="78"/>
                  </a:lnTo>
                  <a:lnTo>
                    <a:pt x="1868" y="96"/>
                  </a:lnTo>
                  <a:lnTo>
                    <a:pt x="1912" y="114"/>
                  </a:lnTo>
                  <a:lnTo>
                    <a:pt x="1948" y="132"/>
                  </a:lnTo>
                  <a:lnTo>
                    <a:pt x="1964" y="142"/>
                  </a:lnTo>
                  <a:lnTo>
                    <a:pt x="1978" y="152"/>
                  </a:lnTo>
                  <a:lnTo>
                    <a:pt x="1988" y="162"/>
                  </a:lnTo>
                  <a:lnTo>
                    <a:pt x="1998" y="172"/>
                  </a:lnTo>
                  <a:lnTo>
                    <a:pt x="2006" y="184"/>
                  </a:lnTo>
                  <a:lnTo>
                    <a:pt x="2012" y="194"/>
                  </a:lnTo>
                  <a:lnTo>
                    <a:pt x="2014" y="204"/>
                  </a:lnTo>
                  <a:lnTo>
                    <a:pt x="2016" y="216"/>
                  </a:lnTo>
                  <a:close/>
                </a:path>
              </a:pathLst>
            </a:custGeom>
            <a:solidFill>
              <a:srgbClr val="72BBFF"/>
            </a:solidFill>
            <a:ln>
              <a:noFill/>
            </a:ln>
            <a:effectLst/>
          </p:spPr>
          <p:txBody>
            <a:bodyPr wrap="none" anchor="ctr"/>
            <a:lstStyle/>
            <a:p>
              <a:pPr algn="just">
                <a:lnSpc>
                  <a:spcPct val="120000"/>
                </a:lnSpc>
              </a:pPr>
              <a:endParaRPr lang="zh-CN" altLang="en-US" sz="560" b="1" dirty="0">
                <a:solidFill>
                  <a:srgbClr val="000000"/>
                </a:solidFill>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grpSp>
          <p:nvGrpSpPr>
            <p:cNvPr id="12" name="Group 11"/>
            <p:cNvGrpSpPr/>
            <p:nvPr/>
          </p:nvGrpSpPr>
          <p:grpSpPr>
            <a:xfrm>
              <a:off x="4447" y="6032"/>
              <a:ext cx="2854" cy="1788"/>
              <a:chOff x="1068760" y="3280022"/>
              <a:chExt cx="2832100" cy="1774825"/>
            </a:xfrm>
            <a:effectLst/>
          </p:grpSpPr>
          <p:sp>
            <p:nvSpPr>
              <p:cNvPr id="7" name="Oval 7"/>
              <p:cNvSpPr>
                <a:spLocks noChangeArrowheads="1"/>
              </p:cNvSpPr>
              <p:nvPr/>
            </p:nvSpPr>
            <p:spPr bwMode="auto">
              <a:xfrm>
                <a:off x="1068760" y="4134097"/>
                <a:ext cx="2832100" cy="920750"/>
              </a:xfrm>
              <a:prstGeom prst="ellipse">
                <a:avLst/>
              </a:prstGeom>
              <a:gradFill rotWithShape="1">
                <a:gsLst>
                  <a:gs pos="0">
                    <a:srgbClr val="000000">
                      <a:alpha val="5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fontAlgn="ctr" hangingPunct="0">
                  <a:lnSpc>
                    <a:spcPct val="120000"/>
                  </a:lnSpc>
                  <a:spcBef>
                    <a:spcPct val="20000"/>
                  </a:spcBef>
                  <a:buClr>
                    <a:schemeClr val="accent1"/>
                  </a:buClr>
                  <a:buSzPct val="60000"/>
                  <a:buFont typeface="Wingdings" panose="05000000000000000000" pitchFamily="2" charset="2"/>
                  <a:buChar char="l"/>
                  <a:defRPr sz="2000" b="1">
                    <a:solidFill>
                      <a:schemeClr val="tx1"/>
                    </a:solidFill>
                    <a:latin typeface="Arial" panose="020B0604020202020204" pitchFamily="34" charset="0"/>
                    <a:ea typeface="微软雅黑" panose="020B0503020204020204" pitchFamily="34" charset="-122"/>
                  </a:defRPr>
                </a:lvl1pPr>
                <a:lvl2pPr marL="742950" indent="-285750" eaLnBrk="0" fontAlgn="ctr" hangingPunct="0">
                  <a:lnSpc>
                    <a:spcPct val="120000"/>
                  </a:lnSpc>
                  <a:spcBef>
                    <a:spcPct val="20000"/>
                  </a:spcBef>
                  <a:buClr>
                    <a:schemeClr val="accent1"/>
                  </a:buClr>
                  <a:buSzPct val="60000"/>
                  <a:buFont typeface="Wingdings" panose="05000000000000000000" pitchFamily="2" charset="2"/>
                  <a:buChar char="l"/>
                  <a:defRPr>
                    <a:solidFill>
                      <a:schemeClr val="tx1"/>
                    </a:solidFill>
                    <a:latin typeface="Arial" panose="020B0604020202020204" pitchFamily="34" charset="0"/>
                    <a:ea typeface="微软雅黑" panose="020B0503020204020204" pitchFamily="34" charset="-122"/>
                  </a:defRPr>
                </a:lvl2pPr>
                <a:lvl3pPr marL="1143000" indent="-228600" eaLnBrk="0" fontAlgn="ctr" hangingPunct="0">
                  <a:lnSpc>
                    <a:spcPct val="120000"/>
                  </a:lnSpc>
                  <a:spcBef>
                    <a:spcPct val="20000"/>
                  </a:spcBef>
                  <a:buClr>
                    <a:schemeClr val="accent1"/>
                  </a:buClr>
                  <a:buSzPct val="60000"/>
                  <a:buFont typeface="Wingdings" panose="05000000000000000000" pitchFamily="2" charset="2"/>
                  <a:buChar char="l"/>
                  <a:defRPr sz="1600">
                    <a:solidFill>
                      <a:schemeClr val="tx1"/>
                    </a:solidFill>
                    <a:latin typeface="Arial" panose="020B0604020202020204" pitchFamily="34" charset="0"/>
                    <a:ea typeface="微软雅黑" panose="020B0503020204020204" pitchFamily="34" charset="-122"/>
                  </a:defRPr>
                </a:lvl3pPr>
                <a:lvl4pPr marL="1600200" indent="-228600" eaLnBrk="0" fontAlgn="ctr" hangingPunct="0">
                  <a:lnSpc>
                    <a:spcPct val="120000"/>
                  </a:lnSpc>
                  <a:spcBef>
                    <a:spcPct val="20000"/>
                  </a:spcBef>
                  <a:buClr>
                    <a:schemeClr val="accent1"/>
                  </a:buClr>
                  <a:buSzPct val="60000"/>
                  <a:buFont typeface="Wingdings" panose="05000000000000000000" pitchFamily="2" charset="2"/>
                  <a:buChar char="l"/>
                  <a:defRPr sz="1400">
                    <a:solidFill>
                      <a:schemeClr val="tx1"/>
                    </a:solidFill>
                    <a:latin typeface="Arial" panose="020B0604020202020204" pitchFamily="34" charset="0"/>
                    <a:ea typeface="微软雅黑" panose="020B0503020204020204" pitchFamily="34" charset="-122"/>
                  </a:defRPr>
                </a:lvl4pPr>
                <a:lvl5pPr marL="2057400" indent="-228600" eaLnBrk="0" fontAlgn="ctr" hangingPunct="0">
                  <a:lnSpc>
                    <a:spcPct val="120000"/>
                  </a:lnSpc>
                  <a:spcBef>
                    <a:spcPct val="20000"/>
                  </a:spcBef>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9pPr>
              </a:lstStyle>
              <a:p>
                <a:pPr algn="just" defTabSz="584835" eaLnBrk="1" fontAlgn="base" hangingPunct="1">
                  <a:spcBef>
                    <a:spcPts val="0"/>
                  </a:spcBef>
                  <a:buClrTx/>
                  <a:buSzTx/>
                  <a:buNone/>
                  <a:defRPr/>
                </a:pPr>
                <a:endParaRPr lang="zh-CN" altLang="en-US" sz="560" b="0" kern="0" dirty="0">
                  <a:solidFill>
                    <a:srgbClr val="000000"/>
                  </a:solidFill>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8" name="Freeform 9"/>
              <p:cNvSpPr/>
              <p:nvPr/>
            </p:nvSpPr>
            <p:spPr bwMode="auto">
              <a:xfrm>
                <a:off x="1260848" y="3280022"/>
                <a:ext cx="2484437" cy="1373187"/>
              </a:xfrm>
              <a:custGeom>
                <a:avLst/>
                <a:gdLst>
                  <a:gd name="T0" fmla="*/ 1728 w 1728"/>
                  <a:gd name="T1" fmla="*/ 720 h 936"/>
                  <a:gd name="T2" fmla="*/ 1726 w 1728"/>
                  <a:gd name="T3" fmla="*/ 732 h 936"/>
                  <a:gd name="T4" fmla="*/ 1718 w 1728"/>
                  <a:gd name="T5" fmla="*/ 752 h 936"/>
                  <a:gd name="T6" fmla="*/ 1700 w 1728"/>
                  <a:gd name="T7" fmla="*/ 774 h 936"/>
                  <a:gd name="T8" fmla="*/ 1676 w 1728"/>
                  <a:gd name="T9" fmla="*/ 794 h 936"/>
                  <a:gd name="T10" fmla="*/ 1624 w 1728"/>
                  <a:gd name="T11" fmla="*/ 822 h 936"/>
                  <a:gd name="T12" fmla="*/ 1530 w 1728"/>
                  <a:gd name="T13" fmla="*/ 858 h 936"/>
                  <a:gd name="T14" fmla="*/ 1414 w 1728"/>
                  <a:gd name="T15" fmla="*/ 886 h 936"/>
                  <a:gd name="T16" fmla="*/ 1276 w 1728"/>
                  <a:gd name="T17" fmla="*/ 910 h 936"/>
                  <a:gd name="T18" fmla="*/ 1120 w 1728"/>
                  <a:gd name="T19" fmla="*/ 926 h 936"/>
                  <a:gd name="T20" fmla="*/ 952 w 1728"/>
                  <a:gd name="T21" fmla="*/ 934 h 936"/>
                  <a:gd name="T22" fmla="*/ 864 w 1728"/>
                  <a:gd name="T23" fmla="*/ 936 h 936"/>
                  <a:gd name="T24" fmla="*/ 690 w 1728"/>
                  <a:gd name="T25" fmla="*/ 932 h 936"/>
                  <a:gd name="T26" fmla="*/ 528 w 1728"/>
                  <a:gd name="T27" fmla="*/ 920 h 936"/>
                  <a:gd name="T28" fmla="*/ 380 w 1728"/>
                  <a:gd name="T29" fmla="*/ 900 h 936"/>
                  <a:gd name="T30" fmla="*/ 254 w 1728"/>
                  <a:gd name="T31" fmla="*/ 872 h 936"/>
                  <a:gd name="T32" fmla="*/ 148 w 1728"/>
                  <a:gd name="T33" fmla="*/ 840 h 936"/>
                  <a:gd name="T34" fmla="*/ 68 w 1728"/>
                  <a:gd name="T35" fmla="*/ 804 h 936"/>
                  <a:gd name="T36" fmla="*/ 38 w 1728"/>
                  <a:gd name="T37" fmla="*/ 784 h 936"/>
                  <a:gd name="T38" fmla="*/ 18 w 1728"/>
                  <a:gd name="T39" fmla="*/ 764 h 936"/>
                  <a:gd name="T40" fmla="*/ 4 w 1728"/>
                  <a:gd name="T41" fmla="*/ 742 h 936"/>
                  <a:gd name="T42" fmla="*/ 0 w 1728"/>
                  <a:gd name="T43" fmla="*/ 720 h 936"/>
                  <a:gd name="T44" fmla="*/ 288 w 1728"/>
                  <a:gd name="T45" fmla="*/ 144 h 936"/>
                  <a:gd name="T46" fmla="*/ 290 w 1728"/>
                  <a:gd name="T47" fmla="*/ 130 h 936"/>
                  <a:gd name="T48" fmla="*/ 300 w 1728"/>
                  <a:gd name="T49" fmla="*/ 114 h 936"/>
                  <a:gd name="T50" fmla="*/ 334 w 1728"/>
                  <a:gd name="T51" fmla="*/ 88 h 936"/>
                  <a:gd name="T52" fmla="*/ 386 w 1728"/>
                  <a:gd name="T53" fmla="*/ 64 h 936"/>
                  <a:gd name="T54" fmla="*/ 456 w 1728"/>
                  <a:gd name="T55" fmla="*/ 42 h 936"/>
                  <a:gd name="T56" fmla="*/ 542 w 1728"/>
                  <a:gd name="T57" fmla="*/ 24 h 936"/>
                  <a:gd name="T58" fmla="*/ 640 w 1728"/>
                  <a:gd name="T59" fmla="*/ 12 h 936"/>
                  <a:gd name="T60" fmla="*/ 748 w 1728"/>
                  <a:gd name="T61" fmla="*/ 2 h 936"/>
                  <a:gd name="T62" fmla="*/ 864 w 1728"/>
                  <a:gd name="T63" fmla="*/ 0 h 936"/>
                  <a:gd name="T64" fmla="*/ 922 w 1728"/>
                  <a:gd name="T65" fmla="*/ 0 h 936"/>
                  <a:gd name="T66" fmla="*/ 1036 w 1728"/>
                  <a:gd name="T67" fmla="*/ 6 h 936"/>
                  <a:gd name="T68" fmla="*/ 1138 w 1728"/>
                  <a:gd name="T69" fmla="*/ 18 h 936"/>
                  <a:gd name="T70" fmla="*/ 1230 w 1728"/>
                  <a:gd name="T71" fmla="*/ 32 h 936"/>
                  <a:gd name="T72" fmla="*/ 1308 w 1728"/>
                  <a:gd name="T73" fmla="*/ 52 h 936"/>
                  <a:gd name="T74" fmla="*/ 1370 w 1728"/>
                  <a:gd name="T75" fmla="*/ 76 h 936"/>
                  <a:gd name="T76" fmla="*/ 1414 w 1728"/>
                  <a:gd name="T77" fmla="*/ 102 h 936"/>
                  <a:gd name="T78" fmla="*/ 1434 w 1728"/>
                  <a:gd name="T79" fmla="*/ 122 h 936"/>
                  <a:gd name="T80" fmla="*/ 1440 w 1728"/>
                  <a:gd name="T81" fmla="*/ 136 h 936"/>
                  <a:gd name="T82" fmla="*/ 1440 w 1728"/>
                  <a:gd name="T83" fmla="*/ 144 h 9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28"/>
                  <a:gd name="T127" fmla="*/ 0 h 936"/>
                  <a:gd name="T128" fmla="*/ 1728 w 1728"/>
                  <a:gd name="T129" fmla="*/ 936 h 9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28" h="936">
                    <a:moveTo>
                      <a:pt x="1440" y="144"/>
                    </a:moveTo>
                    <a:lnTo>
                      <a:pt x="1728" y="720"/>
                    </a:lnTo>
                    <a:lnTo>
                      <a:pt x="1726" y="732"/>
                    </a:lnTo>
                    <a:lnTo>
                      <a:pt x="1724" y="742"/>
                    </a:lnTo>
                    <a:lnTo>
                      <a:pt x="1718" y="752"/>
                    </a:lnTo>
                    <a:lnTo>
                      <a:pt x="1710" y="764"/>
                    </a:lnTo>
                    <a:lnTo>
                      <a:pt x="1700" y="774"/>
                    </a:lnTo>
                    <a:lnTo>
                      <a:pt x="1690" y="784"/>
                    </a:lnTo>
                    <a:lnTo>
                      <a:pt x="1676" y="794"/>
                    </a:lnTo>
                    <a:lnTo>
                      <a:pt x="1660" y="804"/>
                    </a:lnTo>
                    <a:lnTo>
                      <a:pt x="1624" y="822"/>
                    </a:lnTo>
                    <a:lnTo>
                      <a:pt x="1580" y="840"/>
                    </a:lnTo>
                    <a:lnTo>
                      <a:pt x="1530" y="858"/>
                    </a:lnTo>
                    <a:lnTo>
                      <a:pt x="1474" y="872"/>
                    </a:lnTo>
                    <a:lnTo>
                      <a:pt x="1414" y="886"/>
                    </a:lnTo>
                    <a:lnTo>
                      <a:pt x="1348" y="900"/>
                    </a:lnTo>
                    <a:lnTo>
                      <a:pt x="1276" y="910"/>
                    </a:lnTo>
                    <a:lnTo>
                      <a:pt x="1200" y="920"/>
                    </a:lnTo>
                    <a:lnTo>
                      <a:pt x="1120" y="926"/>
                    </a:lnTo>
                    <a:lnTo>
                      <a:pt x="1038" y="932"/>
                    </a:lnTo>
                    <a:lnTo>
                      <a:pt x="952" y="934"/>
                    </a:lnTo>
                    <a:lnTo>
                      <a:pt x="864" y="936"/>
                    </a:lnTo>
                    <a:lnTo>
                      <a:pt x="776" y="934"/>
                    </a:lnTo>
                    <a:lnTo>
                      <a:pt x="690" y="932"/>
                    </a:lnTo>
                    <a:lnTo>
                      <a:pt x="608" y="926"/>
                    </a:lnTo>
                    <a:lnTo>
                      <a:pt x="528" y="920"/>
                    </a:lnTo>
                    <a:lnTo>
                      <a:pt x="452" y="910"/>
                    </a:lnTo>
                    <a:lnTo>
                      <a:pt x="380" y="900"/>
                    </a:lnTo>
                    <a:lnTo>
                      <a:pt x="314" y="886"/>
                    </a:lnTo>
                    <a:lnTo>
                      <a:pt x="254" y="872"/>
                    </a:lnTo>
                    <a:lnTo>
                      <a:pt x="198" y="858"/>
                    </a:lnTo>
                    <a:lnTo>
                      <a:pt x="148" y="840"/>
                    </a:lnTo>
                    <a:lnTo>
                      <a:pt x="104" y="822"/>
                    </a:lnTo>
                    <a:lnTo>
                      <a:pt x="68" y="804"/>
                    </a:lnTo>
                    <a:lnTo>
                      <a:pt x="52" y="794"/>
                    </a:lnTo>
                    <a:lnTo>
                      <a:pt x="38" y="784"/>
                    </a:lnTo>
                    <a:lnTo>
                      <a:pt x="28" y="774"/>
                    </a:lnTo>
                    <a:lnTo>
                      <a:pt x="18" y="764"/>
                    </a:lnTo>
                    <a:lnTo>
                      <a:pt x="10" y="752"/>
                    </a:lnTo>
                    <a:lnTo>
                      <a:pt x="4" y="742"/>
                    </a:lnTo>
                    <a:lnTo>
                      <a:pt x="2" y="732"/>
                    </a:lnTo>
                    <a:lnTo>
                      <a:pt x="0" y="720"/>
                    </a:lnTo>
                    <a:lnTo>
                      <a:pt x="288" y="144"/>
                    </a:lnTo>
                    <a:lnTo>
                      <a:pt x="288" y="136"/>
                    </a:lnTo>
                    <a:lnTo>
                      <a:pt x="290" y="130"/>
                    </a:lnTo>
                    <a:lnTo>
                      <a:pt x="294" y="122"/>
                    </a:lnTo>
                    <a:lnTo>
                      <a:pt x="300" y="114"/>
                    </a:lnTo>
                    <a:lnTo>
                      <a:pt x="314" y="102"/>
                    </a:lnTo>
                    <a:lnTo>
                      <a:pt x="334" y="88"/>
                    </a:lnTo>
                    <a:lnTo>
                      <a:pt x="358" y="76"/>
                    </a:lnTo>
                    <a:lnTo>
                      <a:pt x="386" y="64"/>
                    </a:lnTo>
                    <a:lnTo>
                      <a:pt x="420" y="52"/>
                    </a:lnTo>
                    <a:lnTo>
                      <a:pt x="456" y="42"/>
                    </a:lnTo>
                    <a:lnTo>
                      <a:pt x="498" y="32"/>
                    </a:lnTo>
                    <a:lnTo>
                      <a:pt x="542" y="24"/>
                    </a:lnTo>
                    <a:lnTo>
                      <a:pt x="590" y="18"/>
                    </a:lnTo>
                    <a:lnTo>
                      <a:pt x="640" y="12"/>
                    </a:lnTo>
                    <a:lnTo>
                      <a:pt x="692" y="6"/>
                    </a:lnTo>
                    <a:lnTo>
                      <a:pt x="748" y="2"/>
                    </a:lnTo>
                    <a:lnTo>
                      <a:pt x="806" y="0"/>
                    </a:lnTo>
                    <a:lnTo>
                      <a:pt x="864" y="0"/>
                    </a:lnTo>
                    <a:lnTo>
                      <a:pt x="922" y="0"/>
                    </a:lnTo>
                    <a:lnTo>
                      <a:pt x="980" y="2"/>
                    </a:lnTo>
                    <a:lnTo>
                      <a:pt x="1036" y="6"/>
                    </a:lnTo>
                    <a:lnTo>
                      <a:pt x="1088" y="12"/>
                    </a:lnTo>
                    <a:lnTo>
                      <a:pt x="1138" y="18"/>
                    </a:lnTo>
                    <a:lnTo>
                      <a:pt x="1186" y="24"/>
                    </a:lnTo>
                    <a:lnTo>
                      <a:pt x="1230" y="32"/>
                    </a:lnTo>
                    <a:lnTo>
                      <a:pt x="1272" y="42"/>
                    </a:lnTo>
                    <a:lnTo>
                      <a:pt x="1308" y="52"/>
                    </a:lnTo>
                    <a:lnTo>
                      <a:pt x="1342" y="64"/>
                    </a:lnTo>
                    <a:lnTo>
                      <a:pt x="1370" y="76"/>
                    </a:lnTo>
                    <a:lnTo>
                      <a:pt x="1394" y="88"/>
                    </a:lnTo>
                    <a:lnTo>
                      <a:pt x="1414" y="102"/>
                    </a:lnTo>
                    <a:lnTo>
                      <a:pt x="1428" y="114"/>
                    </a:lnTo>
                    <a:lnTo>
                      <a:pt x="1434" y="122"/>
                    </a:lnTo>
                    <a:lnTo>
                      <a:pt x="1438" y="130"/>
                    </a:lnTo>
                    <a:lnTo>
                      <a:pt x="1440" y="136"/>
                    </a:lnTo>
                    <a:lnTo>
                      <a:pt x="1440" y="144"/>
                    </a:lnTo>
                    <a:close/>
                  </a:path>
                </a:pathLst>
              </a:custGeom>
              <a:solidFill>
                <a:srgbClr val="1643E6"/>
              </a:solidFill>
              <a:ln>
                <a:noFill/>
              </a:ln>
              <a:effectLst/>
            </p:spPr>
            <p:txBody>
              <a:bodyPr wrap="none" anchor="ctr"/>
              <a:lstStyle/>
              <a:p>
                <a:pPr algn="just">
                  <a:lnSpc>
                    <a:spcPct val="120000"/>
                  </a:lnSpc>
                </a:pPr>
                <a:endParaRPr lang="zh-CN" altLang="en-US" sz="560" b="1" dirty="0">
                  <a:solidFill>
                    <a:srgbClr val="000000"/>
                  </a:solidFill>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grpSp>
        <p:grpSp>
          <p:nvGrpSpPr>
            <p:cNvPr id="11" name="Group 10"/>
            <p:cNvGrpSpPr/>
            <p:nvPr/>
          </p:nvGrpSpPr>
          <p:grpSpPr>
            <a:xfrm>
              <a:off x="4908" y="4674"/>
              <a:ext cx="1926" cy="1642"/>
              <a:chOff x="1529135" y="2104362"/>
              <a:chExt cx="1911350" cy="1629685"/>
            </a:xfrm>
          </p:grpSpPr>
          <p:sp>
            <p:nvSpPr>
              <p:cNvPr id="9" name="Oval 11"/>
              <p:cNvSpPr>
                <a:spLocks noChangeArrowheads="1"/>
              </p:cNvSpPr>
              <p:nvPr/>
            </p:nvSpPr>
            <p:spPr bwMode="auto">
              <a:xfrm>
                <a:off x="1529135" y="3111747"/>
                <a:ext cx="1911350" cy="622300"/>
              </a:xfrm>
              <a:prstGeom prst="ellipse">
                <a:avLst/>
              </a:prstGeom>
              <a:gradFill rotWithShape="1">
                <a:gsLst>
                  <a:gs pos="0">
                    <a:srgbClr val="000000">
                      <a:alpha val="5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fontAlgn="ctr" hangingPunct="0">
                  <a:lnSpc>
                    <a:spcPct val="120000"/>
                  </a:lnSpc>
                  <a:spcBef>
                    <a:spcPct val="20000"/>
                  </a:spcBef>
                  <a:buClr>
                    <a:schemeClr val="accent1"/>
                  </a:buClr>
                  <a:buSzPct val="60000"/>
                  <a:buFont typeface="Wingdings" panose="05000000000000000000" pitchFamily="2" charset="2"/>
                  <a:buChar char="l"/>
                  <a:defRPr sz="2000" b="1">
                    <a:solidFill>
                      <a:schemeClr val="tx1"/>
                    </a:solidFill>
                    <a:latin typeface="Arial" panose="020B0604020202020204" pitchFamily="34" charset="0"/>
                    <a:ea typeface="微软雅黑" panose="020B0503020204020204" pitchFamily="34" charset="-122"/>
                  </a:defRPr>
                </a:lvl1pPr>
                <a:lvl2pPr marL="742950" indent="-285750" eaLnBrk="0" fontAlgn="ctr" hangingPunct="0">
                  <a:lnSpc>
                    <a:spcPct val="120000"/>
                  </a:lnSpc>
                  <a:spcBef>
                    <a:spcPct val="20000"/>
                  </a:spcBef>
                  <a:buClr>
                    <a:schemeClr val="accent1"/>
                  </a:buClr>
                  <a:buSzPct val="60000"/>
                  <a:buFont typeface="Wingdings" panose="05000000000000000000" pitchFamily="2" charset="2"/>
                  <a:buChar char="l"/>
                  <a:defRPr>
                    <a:solidFill>
                      <a:schemeClr val="tx1"/>
                    </a:solidFill>
                    <a:latin typeface="Arial" panose="020B0604020202020204" pitchFamily="34" charset="0"/>
                    <a:ea typeface="微软雅黑" panose="020B0503020204020204" pitchFamily="34" charset="-122"/>
                  </a:defRPr>
                </a:lvl2pPr>
                <a:lvl3pPr marL="1143000" indent="-228600" eaLnBrk="0" fontAlgn="ctr" hangingPunct="0">
                  <a:lnSpc>
                    <a:spcPct val="120000"/>
                  </a:lnSpc>
                  <a:spcBef>
                    <a:spcPct val="20000"/>
                  </a:spcBef>
                  <a:buClr>
                    <a:schemeClr val="accent1"/>
                  </a:buClr>
                  <a:buSzPct val="60000"/>
                  <a:buFont typeface="Wingdings" panose="05000000000000000000" pitchFamily="2" charset="2"/>
                  <a:buChar char="l"/>
                  <a:defRPr sz="1600">
                    <a:solidFill>
                      <a:schemeClr val="tx1"/>
                    </a:solidFill>
                    <a:latin typeface="Arial" panose="020B0604020202020204" pitchFamily="34" charset="0"/>
                    <a:ea typeface="微软雅黑" panose="020B0503020204020204" pitchFamily="34" charset="-122"/>
                  </a:defRPr>
                </a:lvl3pPr>
                <a:lvl4pPr marL="1600200" indent="-228600" eaLnBrk="0" fontAlgn="ctr" hangingPunct="0">
                  <a:lnSpc>
                    <a:spcPct val="120000"/>
                  </a:lnSpc>
                  <a:spcBef>
                    <a:spcPct val="20000"/>
                  </a:spcBef>
                  <a:buClr>
                    <a:schemeClr val="accent1"/>
                  </a:buClr>
                  <a:buSzPct val="60000"/>
                  <a:buFont typeface="Wingdings" panose="05000000000000000000" pitchFamily="2" charset="2"/>
                  <a:buChar char="l"/>
                  <a:defRPr sz="1400">
                    <a:solidFill>
                      <a:schemeClr val="tx1"/>
                    </a:solidFill>
                    <a:latin typeface="Arial" panose="020B0604020202020204" pitchFamily="34" charset="0"/>
                    <a:ea typeface="微软雅黑" panose="020B0503020204020204" pitchFamily="34" charset="-122"/>
                  </a:defRPr>
                </a:lvl4pPr>
                <a:lvl5pPr marL="2057400" indent="-228600" eaLnBrk="0" fontAlgn="ctr" hangingPunct="0">
                  <a:lnSpc>
                    <a:spcPct val="120000"/>
                  </a:lnSpc>
                  <a:spcBef>
                    <a:spcPct val="20000"/>
                  </a:spcBef>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5pPr>
                <a:lvl6pPr marL="2514600" indent="-22860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6pPr>
                <a:lvl7pPr marL="2971800" indent="-22860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7pPr>
                <a:lvl8pPr marL="3429000" indent="-22860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8pPr>
                <a:lvl9pPr marL="3886200" indent="-22860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Arial" panose="020B0604020202020204" pitchFamily="34" charset="0"/>
                    <a:ea typeface="微软雅黑" panose="020B0503020204020204" pitchFamily="34" charset="-122"/>
                  </a:defRPr>
                </a:lvl9pPr>
              </a:lstStyle>
              <a:p>
                <a:pPr algn="just" defTabSz="584835" eaLnBrk="1" fontAlgn="base" hangingPunct="1">
                  <a:spcBef>
                    <a:spcPts val="0"/>
                  </a:spcBef>
                  <a:buClrTx/>
                  <a:buSzTx/>
                  <a:buNone/>
                  <a:defRPr/>
                </a:pPr>
                <a:endParaRPr lang="zh-CN" altLang="en-US" sz="560" b="0" kern="0" dirty="0">
                  <a:solidFill>
                    <a:srgbClr val="000000"/>
                  </a:solidFill>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10" name="Freeform 12"/>
              <p:cNvSpPr/>
              <p:nvPr/>
            </p:nvSpPr>
            <p:spPr bwMode="auto">
              <a:xfrm>
                <a:off x="1787898" y="2104362"/>
                <a:ext cx="1430337" cy="1466850"/>
              </a:xfrm>
              <a:custGeom>
                <a:avLst/>
                <a:gdLst>
                  <a:gd name="T0" fmla="*/ 2147483647 w 576"/>
                  <a:gd name="T1" fmla="*/ 2147483647 h 648"/>
                  <a:gd name="T2" fmla="*/ 2147483647 w 576"/>
                  <a:gd name="T3" fmla="*/ 2147483647 h 648"/>
                  <a:gd name="T4" fmla="*/ 2147483647 w 576"/>
                  <a:gd name="T5" fmla="*/ 2147483647 h 648"/>
                  <a:gd name="T6" fmla="*/ 2147483647 w 576"/>
                  <a:gd name="T7" fmla="*/ 2147483647 h 648"/>
                  <a:gd name="T8" fmla="*/ 2147483647 w 576"/>
                  <a:gd name="T9" fmla="*/ 2147483647 h 648"/>
                  <a:gd name="T10" fmla="*/ 2147483647 w 576"/>
                  <a:gd name="T11" fmla="*/ 2147483647 h 648"/>
                  <a:gd name="T12" fmla="*/ 2147483647 w 576"/>
                  <a:gd name="T13" fmla="*/ 2147483647 h 648"/>
                  <a:gd name="T14" fmla="*/ 2147483647 w 576"/>
                  <a:gd name="T15" fmla="*/ 2147483647 h 648"/>
                  <a:gd name="T16" fmla="*/ 2147483647 w 576"/>
                  <a:gd name="T17" fmla="*/ 2147483647 h 648"/>
                  <a:gd name="T18" fmla="*/ 2147483647 w 576"/>
                  <a:gd name="T19" fmla="*/ 2147483647 h 648"/>
                  <a:gd name="T20" fmla="*/ 2147483647 w 576"/>
                  <a:gd name="T21" fmla="*/ 2147483647 h 648"/>
                  <a:gd name="T22" fmla="*/ 2133573609 w 576"/>
                  <a:gd name="T23" fmla="*/ 2147483647 h 648"/>
                  <a:gd name="T24" fmla="*/ 1775924795 w 576"/>
                  <a:gd name="T25" fmla="*/ 2147483647 h 648"/>
                  <a:gd name="T26" fmla="*/ 1775924795 w 576"/>
                  <a:gd name="T27" fmla="*/ 2147483647 h 648"/>
                  <a:gd name="T28" fmla="*/ 1418273498 w 576"/>
                  <a:gd name="T29" fmla="*/ 2147483647 h 648"/>
                  <a:gd name="T30" fmla="*/ 1085285581 w 576"/>
                  <a:gd name="T31" fmla="*/ 2147483647 h 648"/>
                  <a:gd name="T32" fmla="*/ 776966011 w 576"/>
                  <a:gd name="T33" fmla="*/ 2147483647 h 648"/>
                  <a:gd name="T34" fmla="*/ 517978169 w 576"/>
                  <a:gd name="T35" fmla="*/ 2147483647 h 648"/>
                  <a:gd name="T36" fmla="*/ 308319570 w 576"/>
                  <a:gd name="T37" fmla="*/ 2147483647 h 648"/>
                  <a:gd name="T38" fmla="*/ 209658599 w 576"/>
                  <a:gd name="T39" fmla="*/ 2147483647 h 648"/>
                  <a:gd name="T40" fmla="*/ 135661008 w 576"/>
                  <a:gd name="T41" fmla="*/ 2147483647 h 648"/>
                  <a:gd name="T42" fmla="*/ 73997591 w 576"/>
                  <a:gd name="T43" fmla="*/ 2147483647 h 648"/>
                  <a:gd name="T44" fmla="*/ 36997554 w 576"/>
                  <a:gd name="T45" fmla="*/ 2147483647 h 648"/>
                  <a:gd name="T46" fmla="*/ 12331690 w 576"/>
                  <a:gd name="T47" fmla="*/ 2147483647 h 648"/>
                  <a:gd name="T48" fmla="*/ 0 w 576"/>
                  <a:gd name="T49" fmla="*/ 2147483647 h 648"/>
                  <a:gd name="T50" fmla="*/ 1775924795 w 576"/>
                  <a:gd name="T51" fmla="*/ 0 h 648"/>
                  <a:gd name="T52" fmla="*/ 2147483647 w 576"/>
                  <a:gd name="T53" fmla="*/ 2147483647 h 6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76"/>
                  <a:gd name="T82" fmla="*/ 0 h 648"/>
                  <a:gd name="T83" fmla="*/ 576 w 576"/>
                  <a:gd name="T84" fmla="*/ 648 h 6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76" h="648">
                    <a:moveTo>
                      <a:pt x="576" y="576"/>
                    </a:moveTo>
                    <a:lnTo>
                      <a:pt x="576" y="576"/>
                    </a:lnTo>
                    <a:lnTo>
                      <a:pt x="574" y="584"/>
                    </a:lnTo>
                    <a:lnTo>
                      <a:pt x="570" y="590"/>
                    </a:lnTo>
                    <a:lnTo>
                      <a:pt x="564" y="598"/>
                    </a:lnTo>
                    <a:lnTo>
                      <a:pt x="554" y="604"/>
                    </a:lnTo>
                    <a:lnTo>
                      <a:pt x="542" y="610"/>
                    </a:lnTo>
                    <a:lnTo>
                      <a:pt x="526" y="616"/>
                    </a:lnTo>
                    <a:lnTo>
                      <a:pt x="492" y="626"/>
                    </a:lnTo>
                    <a:lnTo>
                      <a:pt x="450" y="636"/>
                    </a:lnTo>
                    <a:lnTo>
                      <a:pt x="400" y="642"/>
                    </a:lnTo>
                    <a:lnTo>
                      <a:pt x="346" y="646"/>
                    </a:lnTo>
                    <a:lnTo>
                      <a:pt x="288" y="648"/>
                    </a:lnTo>
                    <a:lnTo>
                      <a:pt x="230" y="646"/>
                    </a:lnTo>
                    <a:lnTo>
                      <a:pt x="176" y="642"/>
                    </a:lnTo>
                    <a:lnTo>
                      <a:pt x="126" y="636"/>
                    </a:lnTo>
                    <a:lnTo>
                      <a:pt x="84" y="626"/>
                    </a:lnTo>
                    <a:lnTo>
                      <a:pt x="50" y="616"/>
                    </a:lnTo>
                    <a:lnTo>
                      <a:pt x="34" y="610"/>
                    </a:lnTo>
                    <a:lnTo>
                      <a:pt x="22" y="604"/>
                    </a:lnTo>
                    <a:lnTo>
                      <a:pt x="12" y="598"/>
                    </a:lnTo>
                    <a:lnTo>
                      <a:pt x="6" y="590"/>
                    </a:lnTo>
                    <a:lnTo>
                      <a:pt x="2" y="584"/>
                    </a:lnTo>
                    <a:lnTo>
                      <a:pt x="0" y="576"/>
                    </a:lnTo>
                    <a:lnTo>
                      <a:pt x="288" y="0"/>
                    </a:lnTo>
                    <a:lnTo>
                      <a:pt x="576" y="576"/>
                    </a:lnTo>
                    <a:close/>
                  </a:path>
                </a:pathLst>
              </a:custGeom>
              <a:solidFill>
                <a:srgbClr val="1643E6"/>
              </a:solidFill>
              <a:ln>
                <a:noFill/>
              </a:ln>
            </p:spPr>
            <p:txBody>
              <a:bodyPr wrap="none" anchor="ctr"/>
              <a:lstStyle/>
              <a:p>
                <a:pPr algn="just" defTabSz="584835">
                  <a:lnSpc>
                    <a:spcPct val="120000"/>
                  </a:lnSpc>
                  <a:defRPr/>
                </a:pPr>
                <a:endParaRPr lang="zh-CN" altLang="en-US" sz="560" b="1" kern="0" dirty="0">
                  <a:solidFill>
                    <a:srgbClr val="000000"/>
                  </a:solidFill>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grpSp>
      </p:grpSp>
      <p:grpSp>
        <p:nvGrpSpPr>
          <p:cNvPr id="78" name="组合 77"/>
          <p:cNvGrpSpPr/>
          <p:nvPr/>
        </p:nvGrpSpPr>
        <p:grpSpPr>
          <a:xfrm>
            <a:off x="5625465" y="2611120"/>
            <a:ext cx="4181475" cy="819150"/>
            <a:chOff x="5022" y="4712"/>
            <a:chExt cx="6585" cy="1290"/>
          </a:xfrm>
        </p:grpSpPr>
        <p:grpSp>
          <p:nvGrpSpPr>
            <p:cNvPr id="54" name="Group 39"/>
            <p:cNvGrpSpPr/>
            <p:nvPr/>
          </p:nvGrpSpPr>
          <p:grpSpPr>
            <a:xfrm>
              <a:off x="5022" y="5422"/>
              <a:ext cx="580" cy="580"/>
              <a:chOff x="2205591" y="2704022"/>
              <a:chExt cx="576000" cy="576000"/>
            </a:xfrm>
            <a:effectLst>
              <a:outerShdw blurRad="63500" sx="102000" sy="102000" algn="ctr" rotWithShape="0">
                <a:prstClr val="black">
                  <a:alpha val="40000"/>
                </a:prstClr>
              </a:outerShdw>
            </a:effectLst>
          </p:grpSpPr>
          <p:grpSp>
            <p:nvGrpSpPr>
              <p:cNvPr id="55" name="Group 12"/>
              <p:cNvGrpSpPr>
                <a:grpSpLocks noChangeAspect="1"/>
              </p:cNvGrpSpPr>
              <p:nvPr/>
            </p:nvGrpSpPr>
            <p:grpSpPr>
              <a:xfrm>
                <a:off x="2356428" y="2874941"/>
                <a:ext cx="302671" cy="288000"/>
                <a:chOff x="1588" y="4763"/>
                <a:chExt cx="6746875" cy="6419850"/>
              </a:xfrm>
              <a:solidFill>
                <a:schemeClr val="bg1"/>
              </a:solidFill>
            </p:grpSpPr>
            <p:sp>
              <p:nvSpPr>
                <p:cNvPr id="56" name="Freeform 5"/>
                <p:cNvSpPr>
                  <a:spLocks noEditPoints="1"/>
                </p:cNvSpPr>
                <p:nvPr/>
              </p:nvSpPr>
              <p:spPr bwMode="auto">
                <a:xfrm>
                  <a:off x="1588" y="4763"/>
                  <a:ext cx="6746875" cy="6419850"/>
                </a:xfrm>
                <a:custGeom>
                  <a:avLst/>
                  <a:gdLst>
                    <a:gd name="T0" fmla="*/ 1645 w 1796"/>
                    <a:gd name="T1" fmla="*/ 0 h 1709"/>
                    <a:gd name="T2" fmla="*/ 151 w 1796"/>
                    <a:gd name="T3" fmla="*/ 0 h 1709"/>
                    <a:gd name="T4" fmla="*/ 0 w 1796"/>
                    <a:gd name="T5" fmla="*/ 151 h 1709"/>
                    <a:gd name="T6" fmla="*/ 0 w 1796"/>
                    <a:gd name="T7" fmla="*/ 1307 h 1709"/>
                    <a:gd name="T8" fmla="*/ 151 w 1796"/>
                    <a:gd name="T9" fmla="*/ 1458 h 1709"/>
                    <a:gd name="T10" fmla="*/ 606 w 1796"/>
                    <a:gd name="T11" fmla="*/ 1458 h 1709"/>
                    <a:gd name="T12" fmla="*/ 526 w 1796"/>
                    <a:gd name="T13" fmla="*/ 1545 h 1709"/>
                    <a:gd name="T14" fmla="*/ 483 w 1796"/>
                    <a:gd name="T15" fmla="*/ 1590 h 1709"/>
                    <a:gd name="T16" fmla="*/ 479 w 1796"/>
                    <a:gd name="T17" fmla="*/ 1659 h 1709"/>
                    <a:gd name="T18" fmla="*/ 593 w 1796"/>
                    <a:gd name="T19" fmla="*/ 1709 h 1709"/>
                    <a:gd name="T20" fmla="*/ 1203 w 1796"/>
                    <a:gd name="T21" fmla="*/ 1709 h 1709"/>
                    <a:gd name="T22" fmla="*/ 1316 w 1796"/>
                    <a:gd name="T23" fmla="*/ 1659 h 1709"/>
                    <a:gd name="T24" fmla="*/ 1312 w 1796"/>
                    <a:gd name="T25" fmla="*/ 1590 h 1709"/>
                    <a:gd name="T26" fmla="*/ 1270 w 1796"/>
                    <a:gd name="T27" fmla="*/ 1545 h 1709"/>
                    <a:gd name="T28" fmla="*/ 1190 w 1796"/>
                    <a:gd name="T29" fmla="*/ 1458 h 1709"/>
                    <a:gd name="T30" fmla="*/ 1645 w 1796"/>
                    <a:gd name="T31" fmla="*/ 1458 h 1709"/>
                    <a:gd name="T32" fmla="*/ 1796 w 1796"/>
                    <a:gd name="T33" fmla="*/ 1307 h 1709"/>
                    <a:gd name="T34" fmla="*/ 1796 w 1796"/>
                    <a:gd name="T35" fmla="*/ 151 h 1709"/>
                    <a:gd name="T36" fmla="*/ 1645 w 1796"/>
                    <a:gd name="T37" fmla="*/ 0 h 1709"/>
                    <a:gd name="T38" fmla="*/ 1231 w 1796"/>
                    <a:gd name="T39" fmla="*/ 1585 h 1709"/>
                    <a:gd name="T40" fmla="*/ 1267 w 1796"/>
                    <a:gd name="T41" fmla="*/ 1622 h 1709"/>
                    <a:gd name="T42" fmla="*/ 1265 w 1796"/>
                    <a:gd name="T43" fmla="*/ 1635 h 1709"/>
                    <a:gd name="T44" fmla="*/ 1203 w 1796"/>
                    <a:gd name="T45" fmla="*/ 1653 h 1709"/>
                    <a:gd name="T46" fmla="*/ 593 w 1796"/>
                    <a:gd name="T47" fmla="*/ 1653 h 1709"/>
                    <a:gd name="T48" fmla="*/ 530 w 1796"/>
                    <a:gd name="T49" fmla="*/ 1635 h 1709"/>
                    <a:gd name="T50" fmla="*/ 528 w 1796"/>
                    <a:gd name="T51" fmla="*/ 1623 h 1709"/>
                    <a:gd name="T52" fmla="*/ 528 w 1796"/>
                    <a:gd name="T53" fmla="*/ 1623 h 1709"/>
                    <a:gd name="T54" fmla="*/ 565 w 1796"/>
                    <a:gd name="T55" fmla="*/ 1585 h 1709"/>
                    <a:gd name="T56" fmla="*/ 672 w 1796"/>
                    <a:gd name="T57" fmla="*/ 1458 h 1709"/>
                    <a:gd name="T58" fmla="*/ 1124 w 1796"/>
                    <a:gd name="T59" fmla="*/ 1458 h 1709"/>
                    <a:gd name="T60" fmla="*/ 1231 w 1796"/>
                    <a:gd name="T61" fmla="*/ 1585 h 1709"/>
                    <a:gd name="T62" fmla="*/ 1684 w 1796"/>
                    <a:gd name="T63" fmla="*/ 1307 h 1709"/>
                    <a:gd name="T64" fmla="*/ 1645 w 1796"/>
                    <a:gd name="T65" fmla="*/ 1346 h 1709"/>
                    <a:gd name="T66" fmla="*/ 151 w 1796"/>
                    <a:gd name="T67" fmla="*/ 1346 h 1709"/>
                    <a:gd name="T68" fmla="*/ 112 w 1796"/>
                    <a:gd name="T69" fmla="*/ 1307 h 1709"/>
                    <a:gd name="T70" fmla="*/ 112 w 1796"/>
                    <a:gd name="T71" fmla="*/ 151 h 1709"/>
                    <a:gd name="T72" fmla="*/ 151 w 1796"/>
                    <a:gd name="T73" fmla="*/ 112 h 1709"/>
                    <a:gd name="T74" fmla="*/ 1645 w 1796"/>
                    <a:gd name="T75" fmla="*/ 112 h 1709"/>
                    <a:gd name="T76" fmla="*/ 1684 w 1796"/>
                    <a:gd name="T77" fmla="*/ 151 h 1709"/>
                    <a:gd name="T78" fmla="*/ 1684 w 1796"/>
                    <a:gd name="T79" fmla="*/ 1307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96" h="1709">
                      <a:moveTo>
                        <a:pt x="1645" y="0"/>
                      </a:moveTo>
                      <a:cubicBezTo>
                        <a:pt x="151" y="0"/>
                        <a:pt x="151" y="0"/>
                        <a:pt x="151" y="0"/>
                      </a:cubicBezTo>
                      <a:cubicBezTo>
                        <a:pt x="68" y="0"/>
                        <a:pt x="0" y="67"/>
                        <a:pt x="0" y="151"/>
                      </a:cubicBezTo>
                      <a:cubicBezTo>
                        <a:pt x="0" y="1307"/>
                        <a:pt x="0" y="1307"/>
                        <a:pt x="0" y="1307"/>
                      </a:cubicBezTo>
                      <a:cubicBezTo>
                        <a:pt x="0" y="1390"/>
                        <a:pt x="68" y="1458"/>
                        <a:pt x="151" y="1458"/>
                      </a:cubicBezTo>
                      <a:cubicBezTo>
                        <a:pt x="606" y="1458"/>
                        <a:pt x="606" y="1458"/>
                        <a:pt x="606" y="1458"/>
                      </a:cubicBezTo>
                      <a:cubicBezTo>
                        <a:pt x="582" y="1488"/>
                        <a:pt x="544" y="1527"/>
                        <a:pt x="526" y="1545"/>
                      </a:cubicBezTo>
                      <a:cubicBezTo>
                        <a:pt x="506" y="1564"/>
                        <a:pt x="491" y="1579"/>
                        <a:pt x="483" y="1590"/>
                      </a:cubicBezTo>
                      <a:cubicBezTo>
                        <a:pt x="472" y="1605"/>
                        <a:pt x="467" y="1634"/>
                        <a:pt x="479" y="1659"/>
                      </a:cubicBezTo>
                      <a:cubicBezTo>
                        <a:pt x="491" y="1682"/>
                        <a:pt x="520" y="1709"/>
                        <a:pt x="593" y="1709"/>
                      </a:cubicBezTo>
                      <a:cubicBezTo>
                        <a:pt x="1203" y="1709"/>
                        <a:pt x="1203" y="1709"/>
                        <a:pt x="1203" y="1709"/>
                      </a:cubicBezTo>
                      <a:cubicBezTo>
                        <a:pt x="1276" y="1709"/>
                        <a:pt x="1305" y="1682"/>
                        <a:pt x="1316" y="1659"/>
                      </a:cubicBezTo>
                      <a:cubicBezTo>
                        <a:pt x="1329" y="1634"/>
                        <a:pt x="1324" y="1605"/>
                        <a:pt x="1312" y="1590"/>
                      </a:cubicBezTo>
                      <a:cubicBezTo>
                        <a:pt x="1304" y="1579"/>
                        <a:pt x="1289" y="1564"/>
                        <a:pt x="1270" y="1545"/>
                      </a:cubicBezTo>
                      <a:cubicBezTo>
                        <a:pt x="1252" y="1527"/>
                        <a:pt x="1213" y="1488"/>
                        <a:pt x="1190" y="1458"/>
                      </a:cubicBezTo>
                      <a:cubicBezTo>
                        <a:pt x="1645" y="1458"/>
                        <a:pt x="1645" y="1458"/>
                        <a:pt x="1645" y="1458"/>
                      </a:cubicBezTo>
                      <a:cubicBezTo>
                        <a:pt x="1728" y="1458"/>
                        <a:pt x="1796" y="1390"/>
                        <a:pt x="1796" y="1307"/>
                      </a:cubicBezTo>
                      <a:cubicBezTo>
                        <a:pt x="1796" y="151"/>
                        <a:pt x="1796" y="151"/>
                        <a:pt x="1796" y="151"/>
                      </a:cubicBezTo>
                      <a:cubicBezTo>
                        <a:pt x="1796" y="67"/>
                        <a:pt x="1728" y="0"/>
                        <a:pt x="1645" y="0"/>
                      </a:cubicBezTo>
                      <a:close/>
                      <a:moveTo>
                        <a:pt x="1231" y="1585"/>
                      </a:moveTo>
                      <a:cubicBezTo>
                        <a:pt x="1247" y="1601"/>
                        <a:pt x="1262" y="1616"/>
                        <a:pt x="1267" y="1622"/>
                      </a:cubicBezTo>
                      <a:cubicBezTo>
                        <a:pt x="1267" y="1622"/>
                        <a:pt x="1269" y="1629"/>
                        <a:pt x="1265" y="1635"/>
                      </a:cubicBezTo>
                      <a:cubicBezTo>
                        <a:pt x="1258" y="1646"/>
                        <a:pt x="1235" y="1653"/>
                        <a:pt x="1203" y="1653"/>
                      </a:cubicBezTo>
                      <a:cubicBezTo>
                        <a:pt x="593" y="1653"/>
                        <a:pt x="593" y="1653"/>
                        <a:pt x="593" y="1653"/>
                      </a:cubicBezTo>
                      <a:cubicBezTo>
                        <a:pt x="561" y="1653"/>
                        <a:pt x="538" y="1646"/>
                        <a:pt x="530" y="1635"/>
                      </a:cubicBezTo>
                      <a:cubicBezTo>
                        <a:pt x="527" y="1629"/>
                        <a:pt x="528" y="1623"/>
                        <a:pt x="528" y="1623"/>
                      </a:cubicBezTo>
                      <a:cubicBezTo>
                        <a:pt x="528" y="1623"/>
                        <a:pt x="528" y="1623"/>
                        <a:pt x="528" y="1623"/>
                      </a:cubicBezTo>
                      <a:cubicBezTo>
                        <a:pt x="534" y="1616"/>
                        <a:pt x="549" y="1601"/>
                        <a:pt x="565" y="1585"/>
                      </a:cubicBezTo>
                      <a:cubicBezTo>
                        <a:pt x="614" y="1536"/>
                        <a:pt x="654" y="1494"/>
                        <a:pt x="672" y="1458"/>
                      </a:cubicBezTo>
                      <a:cubicBezTo>
                        <a:pt x="1124" y="1458"/>
                        <a:pt x="1124" y="1458"/>
                        <a:pt x="1124" y="1458"/>
                      </a:cubicBezTo>
                      <a:cubicBezTo>
                        <a:pt x="1142" y="1494"/>
                        <a:pt x="1182" y="1536"/>
                        <a:pt x="1231" y="1585"/>
                      </a:cubicBezTo>
                      <a:close/>
                      <a:moveTo>
                        <a:pt x="1684" y="1307"/>
                      </a:moveTo>
                      <a:cubicBezTo>
                        <a:pt x="1684" y="1328"/>
                        <a:pt x="1666" y="1346"/>
                        <a:pt x="1645" y="1346"/>
                      </a:cubicBezTo>
                      <a:cubicBezTo>
                        <a:pt x="151" y="1346"/>
                        <a:pt x="151" y="1346"/>
                        <a:pt x="151" y="1346"/>
                      </a:cubicBezTo>
                      <a:cubicBezTo>
                        <a:pt x="129" y="1346"/>
                        <a:pt x="112" y="1328"/>
                        <a:pt x="112" y="1307"/>
                      </a:cubicBezTo>
                      <a:cubicBezTo>
                        <a:pt x="112" y="151"/>
                        <a:pt x="112" y="151"/>
                        <a:pt x="112" y="151"/>
                      </a:cubicBezTo>
                      <a:cubicBezTo>
                        <a:pt x="112" y="129"/>
                        <a:pt x="129" y="112"/>
                        <a:pt x="151" y="112"/>
                      </a:cubicBezTo>
                      <a:cubicBezTo>
                        <a:pt x="1645" y="112"/>
                        <a:pt x="1645" y="112"/>
                        <a:pt x="1645" y="112"/>
                      </a:cubicBezTo>
                      <a:cubicBezTo>
                        <a:pt x="1666" y="112"/>
                        <a:pt x="1684" y="129"/>
                        <a:pt x="1684" y="151"/>
                      </a:cubicBezTo>
                      <a:lnTo>
                        <a:pt x="1684" y="1307"/>
                      </a:ln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57" name="Freeform 6"/>
                <p:cNvSpPr>
                  <a:spLocks noEditPoints="1"/>
                </p:cNvSpPr>
                <p:nvPr/>
              </p:nvSpPr>
              <p:spPr bwMode="auto">
                <a:xfrm>
                  <a:off x="842963" y="846138"/>
                  <a:ext cx="5064125" cy="3376613"/>
                </a:xfrm>
                <a:custGeom>
                  <a:avLst/>
                  <a:gdLst>
                    <a:gd name="T0" fmla="*/ 1252 w 1348"/>
                    <a:gd name="T1" fmla="*/ 0 h 899"/>
                    <a:gd name="T2" fmla="*/ 96 w 1348"/>
                    <a:gd name="T3" fmla="*/ 0 h 899"/>
                    <a:gd name="T4" fmla="*/ 0 w 1348"/>
                    <a:gd name="T5" fmla="*/ 95 h 899"/>
                    <a:gd name="T6" fmla="*/ 0 w 1348"/>
                    <a:gd name="T7" fmla="*/ 803 h 899"/>
                    <a:gd name="T8" fmla="*/ 96 w 1348"/>
                    <a:gd name="T9" fmla="*/ 899 h 899"/>
                    <a:gd name="T10" fmla="*/ 1252 w 1348"/>
                    <a:gd name="T11" fmla="*/ 899 h 899"/>
                    <a:gd name="T12" fmla="*/ 1348 w 1348"/>
                    <a:gd name="T13" fmla="*/ 803 h 899"/>
                    <a:gd name="T14" fmla="*/ 1348 w 1348"/>
                    <a:gd name="T15" fmla="*/ 95 h 899"/>
                    <a:gd name="T16" fmla="*/ 1252 w 1348"/>
                    <a:gd name="T17" fmla="*/ 0 h 899"/>
                    <a:gd name="T18" fmla="*/ 1291 w 1348"/>
                    <a:gd name="T19" fmla="*/ 803 h 899"/>
                    <a:gd name="T20" fmla="*/ 1252 w 1348"/>
                    <a:gd name="T21" fmla="*/ 843 h 899"/>
                    <a:gd name="T22" fmla="*/ 96 w 1348"/>
                    <a:gd name="T23" fmla="*/ 843 h 899"/>
                    <a:gd name="T24" fmla="*/ 56 w 1348"/>
                    <a:gd name="T25" fmla="*/ 803 h 899"/>
                    <a:gd name="T26" fmla="*/ 56 w 1348"/>
                    <a:gd name="T27" fmla="*/ 95 h 899"/>
                    <a:gd name="T28" fmla="*/ 96 w 1348"/>
                    <a:gd name="T29" fmla="*/ 56 h 899"/>
                    <a:gd name="T30" fmla="*/ 1252 w 1348"/>
                    <a:gd name="T31" fmla="*/ 56 h 899"/>
                    <a:gd name="T32" fmla="*/ 1291 w 1348"/>
                    <a:gd name="T33" fmla="*/ 95 h 899"/>
                    <a:gd name="T34" fmla="*/ 1291 w 1348"/>
                    <a:gd name="T35" fmla="*/ 803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8" h="899">
                      <a:moveTo>
                        <a:pt x="1252" y="0"/>
                      </a:moveTo>
                      <a:cubicBezTo>
                        <a:pt x="96" y="0"/>
                        <a:pt x="96" y="0"/>
                        <a:pt x="96" y="0"/>
                      </a:cubicBezTo>
                      <a:cubicBezTo>
                        <a:pt x="43" y="0"/>
                        <a:pt x="0" y="43"/>
                        <a:pt x="0" y="95"/>
                      </a:cubicBezTo>
                      <a:cubicBezTo>
                        <a:pt x="0" y="803"/>
                        <a:pt x="0" y="803"/>
                        <a:pt x="0" y="803"/>
                      </a:cubicBezTo>
                      <a:cubicBezTo>
                        <a:pt x="0" y="856"/>
                        <a:pt x="43" y="899"/>
                        <a:pt x="96" y="899"/>
                      </a:cubicBezTo>
                      <a:cubicBezTo>
                        <a:pt x="1252" y="899"/>
                        <a:pt x="1252" y="899"/>
                        <a:pt x="1252" y="899"/>
                      </a:cubicBezTo>
                      <a:cubicBezTo>
                        <a:pt x="1305" y="899"/>
                        <a:pt x="1348" y="856"/>
                        <a:pt x="1348" y="803"/>
                      </a:cubicBezTo>
                      <a:cubicBezTo>
                        <a:pt x="1348" y="95"/>
                        <a:pt x="1348" y="95"/>
                        <a:pt x="1348" y="95"/>
                      </a:cubicBezTo>
                      <a:cubicBezTo>
                        <a:pt x="1348" y="43"/>
                        <a:pt x="1305" y="0"/>
                        <a:pt x="1252" y="0"/>
                      </a:cubicBezTo>
                      <a:close/>
                      <a:moveTo>
                        <a:pt x="1291" y="803"/>
                      </a:moveTo>
                      <a:cubicBezTo>
                        <a:pt x="1291" y="825"/>
                        <a:pt x="1274" y="843"/>
                        <a:pt x="1252" y="843"/>
                      </a:cubicBezTo>
                      <a:cubicBezTo>
                        <a:pt x="96" y="843"/>
                        <a:pt x="96" y="843"/>
                        <a:pt x="96" y="843"/>
                      </a:cubicBezTo>
                      <a:cubicBezTo>
                        <a:pt x="74" y="843"/>
                        <a:pt x="56" y="825"/>
                        <a:pt x="56" y="803"/>
                      </a:cubicBezTo>
                      <a:cubicBezTo>
                        <a:pt x="56" y="95"/>
                        <a:pt x="56" y="95"/>
                        <a:pt x="56" y="95"/>
                      </a:cubicBezTo>
                      <a:cubicBezTo>
                        <a:pt x="56" y="74"/>
                        <a:pt x="74" y="56"/>
                        <a:pt x="96" y="56"/>
                      </a:cubicBezTo>
                      <a:cubicBezTo>
                        <a:pt x="1252" y="56"/>
                        <a:pt x="1252" y="56"/>
                        <a:pt x="1252" y="56"/>
                      </a:cubicBezTo>
                      <a:cubicBezTo>
                        <a:pt x="1274" y="56"/>
                        <a:pt x="1291" y="74"/>
                        <a:pt x="1291" y="95"/>
                      </a:cubicBezTo>
                      <a:lnTo>
                        <a:pt x="1291" y="803"/>
                      </a:ln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58" name="Freeform 7"/>
                <p:cNvSpPr>
                  <a:spLocks noEditPoints="1"/>
                </p:cNvSpPr>
                <p:nvPr/>
              </p:nvSpPr>
              <p:spPr bwMode="auto">
                <a:xfrm>
                  <a:off x="3059113" y="4321176"/>
                  <a:ext cx="631825" cy="630238"/>
                </a:xfrm>
                <a:custGeom>
                  <a:avLst/>
                  <a:gdLst>
                    <a:gd name="T0" fmla="*/ 84 w 168"/>
                    <a:gd name="T1" fmla="*/ 0 h 168"/>
                    <a:gd name="T2" fmla="*/ 0 w 168"/>
                    <a:gd name="T3" fmla="*/ 84 h 168"/>
                    <a:gd name="T4" fmla="*/ 84 w 168"/>
                    <a:gd name="T5" fmla="*/ 168 h 168"/>
                    <a:gd name="T6" fmla="*/ 168 w 168"/>
                    <a:gd name="T7" fmla="*/ 84 h 168"/>
                    <a:gd name="T8" fmla="*/ 84 w 168"/>
                    <a:gd name="T9" fmla="*/ 0 h 168"/>
                    <a:gd name="T10" fmla="*/ 84 w 168"/>
                    <a:gd name="T11" fmla="*/ 112 h 168"/>
                    <a:gd name="T12" fmla="*/ 56 w 168"/>
                    <a:gd name="T13" fmla="*/ 84 h 168"/>
                    <a:gd name="T14" fmla="*/ 84 w 168"/>
                    <a:gd name="T15" fmla="*/ 56 h 168"/>
                    <a:gd name="T16" fmla="*/ 112 w 168"/>
                    <a:gd name="T17" fmla="*/ 84 h 168"/>
                    <a:gd name="T18" fmla="*/ 84 w 168"/>
                    <a:gd name="T19" fmla="*/ 1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0"/>
                      </a:moveTo>
                      <a:cubicBezTo>
                        <a:pt x="38" y="0"/>
                        <a:pt x="0" y="38"/>
                        <a:pt x="0" y="84"/>
                      </a:cubicBezTo>
                      <a:cubicBezTo>
                        <a:pt x="0" y="131"/>
                        <a:pt x="38" y="168"/>
                        <a:pt x="84" y="168"/>
                      </a:cubicBezTo>
                      <a:cubicBezTo>
                        <a:pt x="130" y="168"/>
                        <a:pt x="168" y="131"/>
                        <a:pt x="168" y="84"/>
                      </a:cubicBezTo>
                      <a:cubicBezTo>
                        <a:pt x="168" y="38"/>
                        <a:pt x="130" y="0"/>
                        <a:pt x="84" y="0"/>
                      </a:cubicBezTo>
                      <a:close/>
                      <a:moveTo>
                        <a:pt x="84" y="112"/>
                      </a:moveTo>
                      <a:cubicBezTo>
                        <a:pt x="68" y="112"/>
                        <a:pt x="56" y="100"/>
                        <a:pt x="56" y="84"/>
                      </a:cubicBezTo>
                      <a:cubicBezTo>
                        <a:pt x="56" y="69"/>
                        <a:pt x="68" y="56"/>
                        <a:pt x="84" y="56"/>
                      </a:cubicBezTo>
                      <a:cubicBezTo>
                        <a:pt x="99" y="56"/>
                        <a:pt x="112" y="69"/>
                        <a:pt x="112" y="84"/>
                      </a:cubicBezTo>
                      <a:cubicBezTo>
                        <a:pt x="112" y="100"/>
                        <a:pt x="99" y="112"/>
                        <a:pt x="84" y="112"/>
                      </a:cubicBez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59" name="Freeform 8"/>
                <p:cNvSpPr/>
                <p:nvPr/>
              </p:nvSpPr>
              <p:spPr bwMode="auto">
                <a:xfrm>
                  <a:off x="2528888" y="2533651"/>
                  <a:ext cx="628650" cy="1262063"/>
                </a:xfrm>
                <a:custGeom>
                  <a:avLst/>
                  <a:gdLst>
                    <a:gd name="T0" fmla="*/ 125 w 167"/>
                    <a:gd name="T1" fmla="*/ 0 h 336"/>
                    <a:gd name="T2" fmla="*/ 42 w 167"/>
                    <a:gd name="T3" fmla="*/ 0 h 336"/>
                    <a:gd name="T4" fmla="*/ 0 w 167"/>
                    <a:gd name="T5" fmla="*/ 42 h 336"/>
                    <a:gd name="T6" fmla="*/ 0 w 167"/>
                    <a:gd name="T7" fmla="*/ 294 h 336"/>
                    <a:gd name="T8" fmla="*/ 42 w 167"/>
                    <a:gd name="T9" fmla="*/ 336 h 336"/>
                    <a:gd name="T10" fmla="*/ 125 w 167"/>
                    <a:gd name="T11" fmla="*/ 336 h 336"/>
                    <a:gd name="T12" fmla="*/ 167 w 167"/>
                    <a:gd name="T13" fmla="*/ 294 h 336"/>
                    <a:gd name="T14" fmla="*/ 167 w 167"/>
                    <a:gd name="T15" fmla="*/ 42 h 336"/>
                    <a:gd name="T16" fmla="*/ 125 w 167"/>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336">
                      <a:moveTo>
                        <a:pt x="125" y="0"/>
                      </a:moveTo>
                      <a:cubicBezTo>
                        <a:pt x="42" y="0"/>
                        <a:pt x="42" y="0"/>
                        <a:pt x="42" y="0"/>
                      </a:cubicBezTo>
                      <a:cubicBezTo>
                        <a:pt x="19" y="0"/>
                        <a:pt x="0" y="18"/>
                        <a:pt x="0" y="42"/>
                      </a:cubicBezTo>
                      <a:cubicBezTo>
                        <a:pt x="0" y="294"/>
                        <a:pt x="0" y="294"/>
                        <a:pt x="0" y="294"/>
                      </a:cubicBezTo>
                      <a:cubicBezTo>
                        <a:pt x="0" y="317"/>
                        <a:pt x="19" y="336"/>
                        <a:pt x="42" y="336"/>
                      </a:cubicBezTo>
                      <a:cubicBezTo>
                        <a:pt x="125" y="336"/>
                        <a:pt x="125" y="336"/>
                        <a:pt x="125" y="336"/>
                      </a:cubicBezTo>
                      <a:cubicBezTo>
                        <a:pt x="148" y="336"/>
                        <a:pt x="167" y="317"/>
                        <a:pt x="167" y="294"/>
                      </a:cubicBezTo>
                      <a:cubicBezTo>
                        <a:pt x="167" y="42"/>
                        <a:pt x="167" y="42"/>
                        <a:pt x="167" y="42"/>
                      </a:cubicBezTo>
                      <a:cubicBezTo>
                        <a:pt x="167" y="18"/>
                        <a:pt x="148" y="0"/>
                        <a:pt x="125" y="0"/>
                      </a:cubicBez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60" name="Freeform 9"/>
                <p:cNvSpPr/>
                <p:nvPr/>
              </p:nvSpPr>
              <p:spPr bwMode="auto">
                <a:xfrm>
                  <a:off x="4632326" y="1266826"/>
                  <a:ext cx="635000" cy="2528888"/>
                </a:xfrm>
                <a:custGeom>
                  <a:avLst/>
                  <a:gdLst>
                    <a:gd name="T0" fmla="*/ 126 w 169"/>
                    <a:gd name="T1" fmla="*/ 0 h 673"/>
                    <a:gd name="T2" fmla="*/ 42 w 169"/>
                    <a:gd name="T3" fmla="*/ 0 h 673"/>
                    <a:gd name="T4" fmla="*/ 0 w 169"/>
                    <a:gd name="T5" fmla="*/ 41 h 673"/>
                    <a:gd name="T6" fmla="*/ 0 w 169"/>
                    <a:gd name="T7" fmla="*/ 632 h 673"/>
                    <a:gd name="T8" fmla="*/ 42 w 169"/>
                    <a:gd name="T9" fmla="*/ 673 h 673"/>
                    <a:gd name="T10" fmla="*/ 126 w 169"/>
                    <a:gd name="T11" fmla="*/ 673 h 673"/>
                    <a:gd name="T12" fmla="*/ 169 w 169"/>
                    <a:gd name="T13" fmla="*/ 632 h 673"/>
                    <a:gd name="T14" fmla="*/ 169 w 169"/>
                    <a:gd name="T15" fmla="*/ 41 h 673"/>
                    <a:gd name="T16" fmla="*/ 126 w 169"/>
                    <a:gd name="T17"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673">
                      <a:moveTo>
                        <a:pt x="126" y="0"/>
                      </a:moveTo>
                      <a:cubicBezTo>
                        <a:pt x="42" y="0"/>
                        <a:pt x="42" y="0"/>
                        <a:pt x="42" y="0"/>
                      </a:cubicBezTo>
                      <a:cubicBezTo>
                        <a:pt x="19" y="0"/>
                        <a:pt x="0" y="19"/>
                        <a:pt x="0" y="41"/>
                      </a:cubicBezTo>
                      <a:cubicBezTo>
                        <a:pt x="0" y="632"/>
                        <a:pt x="0" y="632"/>
                        <a:pt x="0" y="632"/>
                      </a:cubicBezTo>
                      <a:cubicBezTo>
                        <a:pt x="0" y="655"/>
                        <a:pt x="19" y="673"/>
                        <a:pt x="42" y="673"/>
                      </a:cubicBezTo>
                      <a:cubicBezTo>
                        <a:pt x="126" y="673"/>
                        <a:pt x="126" y="673"/>
                        <a:pt x="126" y="673"/>
                      </a:cubicBezTo>
                      <a:cubicBezTo>
                        <a:pt x="150" y="673"/>
                        <a:pt x="169" y="655"/>
                        <a:pt x="169" y="632"/>
                      </a:cubicBezTo>
                      <a:cubicBezTo>
                        <a:pt x="169" y="41"/>
                        <a:pt x="169" y="41"/>
                        <a:pt x="169" y="41"/>
                      </a:cubicBezTo>
                      <a:cubicBezTo>
                        <a:pt x="169" y="19"/>
                        <a:pt x="150" y="0"/>
                        <a:pt x="126" y="0"/>
                      </a:cubicBez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61" name="Freeform 10"/>
                <p:cNvSpPr/>
                <p:nvPr/>
              </p:nvSpPr>
              <p:spPr bwMode="auto">
                <a:xfrm>
                  <a:off x="3584576" y="2112963"/>
                  <a:ext cx="627063" cy="1682750"/>
                </a:xfrm>
                <a:custGeom>
                  <a:avLst/>
                  <a:gdLst>
                    <a:gd name="T0" fmla="*/ 125 w 167"/>
                    <a:gd name="T1" fmla="*/ 0 h 448"/>
                    <a:gd name="T2" fmla="*/ 41 w 167"/>
                    <a:gd name="T3" fmla="*/ 0 h 448"/>
                    <a:gd name="T4" fmla="*/ 0 w 167"/>
                    <a:gd name="T5" fmla="*/ 40 h 448"/>
                    <a:gd name="T6" fmla="*/ 0 w 167"/>
                    <a:gd name="T7" fmla="*/ 407 h 448"/>
                    <a:gd name="T8" fmla="*/ 41 w 167"/>
                    <a:gd name="T9" fmla="*/ 448 h 448"/>
                    <a:gd name="T10" fmla="*/ 125 w 167"/>
                    <a:gd name="T11" fmla="*/ 448 h 448"/>
                    <a:gd name="T12" fmla="*/ 167 w 167"/>
                    <a:gd name="T13" fmla="*/ 407 h 448"/>
                    <a:gd name="T14" fmla="*/ 167 w 167"/>
                    <a:gd name="T15" fmla="*/ 40 h 448"/>
                    <a:gd name="T16" fmla="*/ 125 w 167"/>
                    <a:gd name="T17"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448">
                      <a:moveTo>
                        <a:pt x="125" y="0"/>
                      </a:moveTo>
                      <a:cubicBezTo>
                        <a:pt x="41" y="0"/>
                        <a:pt x="41" y="0"/>
                        <a:pt x="41" y="0"/>
                      </a:cubicBezTo>
                      <a:cubicBezTo>
                        <a:pt x="18" y="0"/>
                        <a:pt x="0" y="18"/>
                        <a:pt x="0" y="40"/>
                      </a:cubicBezTo>
                      <a:cubicBezTo>
                        <a:pt x="0" y="407"/>
                        <a:pt x="0" y="407"/>
                        <a:pt x="0" y="407"/>
                      </a:cubicBezTo>
                      <a:cubicBezTo>
                        <a:pt x="0" y="430"/>
                        <a:pt x="18" y="448"/>
                        <a:pt x="41" y="448"/>
                      </a:cubicBezTo>
                      <a:cubicBezTo>
                        <a:pt x="125" y="448"/>
                        <a:pt x="125" y="448"/>
                        <a:pt x="125" y="448"/>
                      </a:cubicBezTo>
                      <a:cubicBezTo>
                        <a:pt x="148" y="448"/>
                        <a:pt x="167" y="430"/>
                        <a:pt x="167" y="407"/>
                      </a:cubicBezTo>
                      <a:cubicBezTo>
                        <a:pt x="167" y="40"/>
                        <a:pt x="167" y="40"/>
                        <a:pt x="167" y="40"/>
                      </a:cubicBezTo>
                      <a:cubicBezTo>
                        <a:pt x="167" y="18"/>
                        <a:pt x="148" y="0"/>
                        <a:pt x="125" y="0"/>
                      </a:cubicBez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62" name="Freeform 11"/>
                <p:cNvSpPr/>
                <p:nvPr/>
              </p:nvSpPr>
              <p:spPr bwMode="auto">
                <a:xfrm>
                  <a:off x="1474788" y="1687513"/>
                  <a:ext cx="633413" cy="2108200"/>
                </a:xfrm>
                <a:custGeom>
                  <a:avLst/>
                  <a:gdLst>
                    <a:gd name="T0" fmla="*/ 127 w 169"/>
                    <a:gd name="T1" fmla="*/ 0 h 561"/>
                    <a:gd name="T2" fmla="*/ 43 w 169"/>
                    <a:gd name="T3" fmla="*/ 0 h 561"/>
                    <a:gd name="T4" fmla="*/ 0 w 169"/>
                    <a:gd name="T5" fmla="*/ 40 h 561"/>
                    <a:gd name="T6" fmla="*/ 0 w 169"/>
                    <a:gd name="T7" fmla="*/ 521 h 561"/>
                    <a:gd name="T8" fmla="*/ 43 w 169"/>
                    <a:gd name="T9" fmla="*/ 561 h 561"/>
                    <a:gd name="T10" fmla="*/ 127 w 169"/>
                    <a:gd name="T11" fmla="*/ 561 h 561"/>
                    <a:gd name="T12" fmla="*/ 169 w 169"/>
                    <a:gd name="T13" fmla="*/ 521 h 561"/>
                    <a:gd name="T14" fmla="*/ 169 w 169"/>
                    <a:gd name="T15" fmla="*/ 40 h 561"/>
                    <a:gd name="T16" fmla="*/ 127 w 169"/>
                    <a:gd name="T17"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561">
                      <a:moveTo>
                        <a:pt x="127" y="0"/>
                      </a:moveTo>
                      <a:cubicBezTo>
                        <a:pt x="43" y="0"/>
                        <a:pt x="43" y="0"/>
                        <a:pt x="43" y="0"/>
                      </a:cubicBezTo>
                      <a:cubicBezTo>
                        <a:pt x="19" y="0"/>
                        <a:pt x="0" y="18"/>
                        <a:pt x="0" y="40"/>
                      </a:cubicBezTo>
                      <a:cubicBezTo>
                        <a:pt x="0" y="521"/>
                        <a:pt x="0" y="521"/>
                        <a:pt x="0" y="521"/>
                      </a:cubicBezTo>
                      <a:cubicBezTo>
                        <a:pt x="0" y="543"/>
                        <a:pt x="19" y="561"/>
                        <a:pt x="43" y="561"/>
                      </a:cubicBezTo>
                      <a:cubicBezTo>
                        <a:pt x="127" y="561"/>
                        <a:pt x="127" y="561"/>
                        <a:pt x="127" y="561"/>
                      </a:cubicBezTo>
                      <a:cubicBezTo>
                        <a:pt x="150" y="561"/>
                        <a:pt x="169" y="543"/>
                        <a:pt x="169" y="521"/>
                      </a:cubicBezTo>
                      <a:cubicBezTo>
                        <a:pt x="169" y="40"/>
                        <a:pt x="169" y="40"/>
                        <a:pt x="169" y="40"/>
                      </a:cubicBezTo>
                      <a:cubicBezTo>
                        <a:pt x="169" y="18"/>
                        <a:pt x="150" y="0"/>
                        <a:pt x="127" y="0"/>
                      </a:cubicBez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grpSp>
          <p:sp>
            <p:nvSpPr>
              <p:cNvPr id="63" name="Oval 38"/>
              <p:cNvSpPr>
                <a:spLocks noChangeAspect="1"/>
              </p:cNvSpPr>
              <p:nvPr/>
            </p:nvSpPr>
            <p:spPr>
              <a:xfrm>
                <a:off x="2205591" y="2704022"/>
                <a:ext cx="576000" cy="576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grpSp>
        <p:grpSp>
          <p:nvGrpSpPr>
            <p:cNvPr id="69" name="组合 68"/>
            <p:cNvGrpSpPr/>
            <p:nvPr/>
          </p:nvGrpSpPr>
          <p:grpSpPr>
            <a:xfrm>
              <a:off x="6478" y="4712"/>
              <a:ext cx="5129" cy="1113"/>
              <a:chOff x="8531" y="4832"/>
              <a:chExt cx="5129" cy="1113"/>
            </a:xfrm>
          </p:grpSpPr>
          <p:sp>
            <p:nvSpPr>
              <p:cNvPr id="65" name="Rectangle 13"/>
              <p:cNvSpPr>
                <a:spLocks noChangeArrowheads="1"/>
              </p:cNvSpPr>
              <p:nvPr/>
            </p:nvSpPr>
            <p:spPr bwMode="auto">
              <a:xfrm>
                <a:off x="8531" y="4904"/>
                <a:ext cx="1122"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r>
                  <a:rPr lang="zh-CN" altLang="en-US" sz="2000" b="1" dirty="0">
                    <a:solidFill>
                      <a:srgbClr val="1643E6"/>
                    </a:solidFill>
                    <a:latin typeface="微软雅黑" panose="020B0503020204020204" pitchFamily="34" charset="-122"/>
                    <a:ea typeface="微软雅黑" panose="020B0503020204020204" pitchFamily="34" charset="-122"/>
                  </a:rPr>
                  <a:t>岗位</a:t>
                </a:r>
                <a:endParaRPr lang="zh-CN" altLang="en-US" sz="2000" b="1" dirty="0">
                  <a:solidFill>
                    <a:srgbClr val="1643E6"/>
                  </a:solidFill>
                  <a:latin typeface="微软雅黑" panose="020B0503020204020204" pitchFamily="34" charset="-122"/>
                  <a:ea typeface="微软雅黑" panose="020B0503020204020204" pitchFamily="34" charset="-122"/>
                </a:endParaRPr>
              </a:p>
              <a:p>
                <a:pPr algn="l"/>
                <a:r>
                  <a:rPr lang="zh-CN" altLang="en-US" sz="2000" b="1" dirty="0">
                    <a:solidFill>
                      <a:srgbClr val="1643E6"/>
                    </a:solidFill>
                    <a:latin typeface="微软雅黑" panose="020B0503020204020204" pitchFamily="34" charset="-122"/>
                    <a:ea typeface="微软雅黑" panose="020B0503020204020204" pitchFamily="34" charset="-122"/>
                  </a:rPr>
                  <a:t>培养</a:t>
                </a:r>
                <a:endParaRPr lang="zh-CN" altLang="en-US" sz="2000" b="1" dirty="0">
                  <a:solidFill>
                    <a:srgbClr val="1643E6"/>
                  </a:solidFill>
                  <a:latin typeface="微软雅黑" panose="020B0503020204020204" pitchFamily="34" charset="-122"/>
                  <a:ea typeface="微软雅黑" panose="020B0503020204020204" pitchFamily="34" charset="-122"/>
                </a:endParaRPr>
              </a:p>
            </p:txBody>
          </p:sp>
          <p:sp>
            <p:nvSpPr>
              <p:cNvPr id="66" name="文本框 65"/>
              <p:cNvSpPr txBox="1"/>
              <p:nvPr/>
            </p:nvSpPr>
            <p:spPr>
              <a:xfrm>
                <a:off x="9556" y="4832"/>
                <a:ext cx="4104" cy="1113"/>
              </a:xfrm>
              <a:prstGeom prst="rect">
                <a:avLst/>
              </a:prstGeom>
              <a:noFill/>
            </p:spPr>
            <p:txBody>
              <a:bodyPr wrap="square" rtlCol="0">
                <a:spAutoFit/>
              </a:bodyPr>
              <a:lstStyle/>
              <a:p>
                <a:pPr marL="285750" lvl="0" indent="-285750" algn="l" eaLnBrk="1" hangingPunct="1">
                  <a:spcBef>
                    <a:spcPct val="50000"/>
                  </a:spcBef>
                  <a:buClrTx/>
                  <a:buFont typeface="Wingdings" panose="05000000000000000000" charset="0"/>
                  <a:buChar char="n"/>
                </a:pPr>
                <a:r>
                  <a:rPr lang="zh-CN" altLang="en-US" sz="1000" dirty="0">
                    <a:ln>
                      <a:noFill/>
                    </a:ln>
                    <a:solidFill>
                      <a:schemeClr val="tx1"/>
                    </a:solidFill>
                    <a:latin typeface="微软雅黑" panose="020B0503020204020204" pitchFamily="34" charset="-122"/>
                    <a:ea typeface="微软雅黑" panose="020B0503020204020204" pitchFamily="34" charset="-122"/>
                    <a:sym typeface="+mn-ea"/>
                  </a:rPr>
                  <a:t>入职引导计划</a:t>
                </a:r>
                <a:endParaRPr lang="zh-CN" altLang="en-US" sz="1000" dirty="0">
                  <a:ln>
                    <a:noFill/>
                  </a:ln>
                  <a:solidFill>
                    <a:schemeClr val="tx1"/>
                  </a:solidFill>
                  <a:latin typeface="微软雅黑" panose="020B0503020204020204" pitchFamily="34" charset="-122"/>
                  <a:ea typeface="微软雅黑" panose="020B0503020204020204" pitchFamily="34" charset="-122"/>
                  <a:sym typeface="+mn-ea"/>
                </a:endParaRPr>
              </a:p>
              <a:p>
                <a:pPr marL="285750" lvl="0" indent="-285750" algn="l" eaLnBrk="1" hangingPunct="1">
                  <a:spcBef>
                    <a:spcPct val="50000"/>
                  </a:spcBef>
                  <a:buClrTx/>
                  <a:buFont typeface="Wingdings" panose="05000000000000000000" charset="0"/>
                  <a:buChar char="n"/>
                </a:pPr>
                <a:r>
                  <a:rPr lang="zh-CN" altLang="en-US" sz="1000" dirty="0">
                    <a:ln>
                      <a:noFill/>
                    </a:ln>
                    <a:solidFill>
                      <a:schemeClr val="tx1"/>
                    </a:solidFill>
                    <a:latin typeface="微软雅黑" panose="020B0503020204020204" pitchFamily="34" charset="-122"/>
                    <a:ea typeface="微软雅黑" panose="020B0503020204020204" pitchFamily="34" charset="-122"/>
                    <a:sym typeface="+mn-ea"/>
                  </a:rPr>
                  <a:t>职业导师专业辅导</a:t>
                </a:r>
                <a:endParaRPr lang="zh-CN" altLang="en-US" sz="1000" dirty="0">
                  <a:ln>
                    <a:noFill/>
                  </a:ln>
                  <a:solidFill>
                    <a:schemeClr val="tx1"/>
                  </a:solidFill>
                  <a:latin typeface="微软雅黑" panose="020B0503020204020204" pitchFamily="34" charset="-122"/>
                  <a:ea typeface="微软雅黑" panose="020B0503020204020204" pitchFamily="34" charset="-122"/>
                  <a:sym typeface="+mn-ea"/>
                </a:endParaRPr>
              </a:p>
              <a:p>
                <a:pPr marL="285750" lvl="0" indent="-285750" algn="l" eaLnBrk="1" hangingPunct="1">
                  <a:spcBef>
                    <a:spcPct val="50000"/>
                  </a:spcBef>
                  <a:buClrTx/>
                  <a:buFont typeface="Wingdings" panose="05000000000000000000" charset="0"/>
                  <a:buChar char="n"/>
                </a:pPr>
                <a:r>
                  <a:rPr lang="zh-CN" altLang="en-US" sz="1000" dirty="0">
                    <a:ln>
                      <a:noFill/>
                    </a:ln>
                    <a:solidFill>
                      <a:schemeClr val="tx1"/>
                    </a:solidFill>
                    <a:latin typeface="微软雅黑" panose="020B0503020204020204" pitchFamily="34" charset="-122"/>
                    <a:ea typeface="微软雅黑" panose="020B0503020204020204" pitchFamily="34" charset="-122"/>
                    <a:sym typeface="+mn-ea"/>
                  </a:rPr>
                  <a:t>快速熟悉岗位工作</a:t>
                </a:r>
                <a:endParaRPr lang="zh-CN" altLang="en-US" sz="1000" dirty="0">
                  <a:ln>
                    <a:noFill/>
                  </a:ln>
                  <a:solidFill>
                    <a:schemeClr val="tx1"/>
                  </a:solidFill>
                  <a:latin typeface="微软雅黑" panose="020B0503020204020204" pitchFamily="34" charset="-122"/>
                  <a:ea typeface="微软雅黑" panose="020B0503020204020204" pitchFamily="34" charset="-122"/>
                  <a:sym typeface="+mn-ea"/>
                </a:endParaRPr>
              </a:p>
            </p:txBody>
          </p:sp>
        </p:grpSp>
      </p:grpSp>
      <p:grpSp>
        <p:nvGrpSpPr>
          <p:cNvPr id="79" name="组合 78"/>
          <p:cNvGrpSpPr/>
          <p:nvPr/>
        </p:nvGrpSpPr>
        <p:grpSpPr>
          <a:xfrm>
            <a:off x="2455545" y="3531235"/>
            <a:ext cx="3556000" cy="628650"/>
            <a:chOff x="30" y="6161"/>
            <a:chExt cx="5600" cy="990"/>
          </a:xfrm>
        </p:grpSpPr>
        <p:grpSp>
          <p:nvGrpSpPr>
            <p:cNvPr id="2" name="Group 35"/>
            <p:cNvGrpSpPr/>
            <p:nvPr/>
          </p:nvGrpSpPr>
          <p:grpSpPr>
            <a:xfrm>
              <a:off x="4977" y="6498"/>
              <a:ext cx="653" cy="653"/>
              <a:chOff x="2159906" y="3869724"/>
              <a:chExt cx="648000" cy="648000"/>
            </a:xfrm>
            <a:effectLst>
              <a:outerShdw blurRad="63500" sx="102000" sy="102000" algn="ctr" rotWithShape="0">
                <a:prstClr val="black">
                  <a:alpha val="40000"/>
                </a:prstClr>
              </a:outerShdw>
            </a:effectLst>
          </p:grpSpPr>
          <p:grpSp>
            <p:nvGrpSpPr>
              <p:cNvPr id="26" name="Group 25"/>
              <p:cNvGrpSpPr>
                <a:grpSpLocks noChangeAspect="1"/>
              </p:cNvGrpSpPr>
              <p:nvPr/>
            </p:nvGrpSpPr>
            <p:grpSpPr>
              <a:xfrm>
                <a:off x="2360437" y="4004497"/>
                <a:ext cx="297613" cy="396000"/>
                <a:chOff x="7913688" y="-280988"/>
                <a:chExt cx="1733550" cy="2306638"/>
              </a:xfrm>
              <a:solidFill>
                <a:schemeClr val="bg1"/>
              </a:solidFill>
            </p:grpSpPr>
            <p:sp>
              <p:nvSpPr>
                <p:cNvPr id="3" name="Freeform 29"/>
                <p:cNvSpPr/>
                <p:nvPr/>
              </p:nvSpPr>
              <p:spPr bwMode="auto">
                <a:xfrm>
                  <a:off x="8215313" y="1317625"/>
                  <a:ext cx="1155700" cy="71438"/>
                </a:xfrm>
                <a:custGeom>
                  <a:avLst/>
                  <a:gdLst>
                    <a:gd name="T0" fmla="*/ 9 w 306"/>
                    <a:gd name="T1" fmla="*/ 0 h 19"/>
                    <a:gd name="T2" fmla="*/ 0 w 306"/>
                    <a:gd name="T3" fmla="*/ 10 h 19"/>
                    <a:gd name="T4" fmla="*/ 9 w 306"/>
                    <a:gd name="T5" fmla="*/ 19 h 19"/>
                    <a:gd name="T6" fmla="*/ 297 w 306"/>
                    <a:gd name="T7" fmla="*/ 19 h 19"/>
                    <a:gd name="T8" fmla="*/ 306 w 306"/>
                    <a:gd name="T9" fmla="*/ 10 h 19"/>
                    <a:gd name="T10" fmla="*/ 297 w 306"/>
                    <a:gd name="T11" fmla="*/ 0 h 19"/>
                    <a:gd name="T12" fmla="*/ 9 w 30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06" h="19">
                      <a:moveTo>
                        <a:pt x="9" y="0"/>
                      </a:moveTo>
                      <a:cubicBezTo>
                        <a:pt x="4" y="0"/>
                        <a:pt x="0" y="5"/>
                        <a:pt x="0" y="10"/>
                      </a:cubicBezTo>
                      <a:cubicBezTo>
                        <a:pt x="0" y="15"/>
                        <a:pt x="4" y="19"/>
                        <a:pt x="9" y="19"/>
                      </a:cubicBezTo>
                      <a:cubicBezTo>
                        <a:pt x="297" y="19"/>
                        <a:pt x="297" y="19"/>
                        <a:pt x="297" y="19"/>
                      </a:cubicBezTo>
                      <a:cubicBezTo>
                        <a:pt x="302" y="19"/>
                        <a:pt x="306" y="15"/>
                        <a:pt x="306" y="10"/>
                      </a:cubicBezTo>
                      <a:cubicBezTo>
                        <a:pt x="306" y="5"/>
                        <a:pt x="302" y="0"/>
                        <a:pt x="297" y="0"/>
                      </a:cubicBezTo>
                      <a:lnTo>
                        <a:pt x="9" y="0"/>
                      </a:ln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5" name="Freeform 30"/>
                <p:cNvSpPr/>
                <p:nvPr/>
              </p:nvSpPr>
              <p:spPr bwMode="auto">
                <a:xfrm>
                  <a:off x="8215313" y="1535112"/>
                  <a:ext cx="1155700" cy="71438"/>
                </a:xfrm>
                <a:custGeom>
                  <a:avLst/>
                  <a:gdLst>
                    <a:gd name="T0" fmla="*/ 297 w 306"/>
                    <a:gd name="T1" fmla="*/ 0 h 19"/>
                    <a:gd name="T2" fmla="*/ 9 w 306"/>
                    <a:gd name="T3" fmla="*/ 0 h 19"/>
                    <a:gd name="T4" fmla="*/ 0 w 306"/>
                    <a:gd name="T5" fmla="*/ 9 h 19"/>
                    <a:gd name="T6" fmla="*/ 9 w 306"/>
                    <a:gd name="T7" fmla="*/ 19 h 19"/>
                    <a:gd name="T8" fmla="*/ 297 w 306"/>
                    <a:gd name="T9" fmla="*/ 19 h 19"/>
                    <a:gd name="T10" fmla="*/ 306 w 306"/>
                    <a:gd name="T11" fmla="*/ 9 h 19"/>
                    <a:gd name="T12" fmla="*/ 297 w 306"/>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06" h="19">
                      <a:moveTo>
                        <a:pt x="297" y="0"/>
                      </a:moveTo>
                      <a:cubicBezTo>
                        <a:pt x="9" y="0"/>
                        <a:pt x="9" y="0"/>
                        <a:pt x="9" y="0"/>
                      </a:cubicBezTo>
                      <a:cubicBezTo>
                        <a:pt x="4" y="0"/>
                        <a:pt x="0" y="4"/>
                        <a:pt x="0" y="9"/>
                      </a:cubicBezTo>
                      <a:cubicBezTo>
                        <a:pt x="0" y="15"/>
                        <a:pt x="4" y="19"/>
                        <a:pt x="9" y="19"/>
                      </a:cubicBezTo>
                      <a:cubicBezTo>
                        <a:pt x="297" y="19"/>
                        <a:pt x="297" y="19"/>
                        <a:pt x="297" y="19"/>
                      </a:cubicBezTo>
                      <a:cubicBezTo>
                        <a:pt x="302" y="19"/>
                        <a:pt x="306" y="15"/>
                        <a:pt x="306" y="9"/>
                      </a:cubicBezTo>
                      <a:cubicBezTo>
                        <a:pt x="306" y="4"/>
                        <a:pt x="302" y="0"/>
                        <a:pt x="297" y="0"/>
                      </a:cubicBez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24" name="Freeform 31"/>
                <p:cNvSpPr>
                  <a:spLocks noEditPoints="1"/>
                </p:cNvSpPr>
                <p:nvPr/>
              </p:nvSpPr>
              <p:spPr bwMode="auto">
                <a:xfrm>
                  <a:off x="7913688" y="-280988"/>
                  <a:ext cx="1733550" cy="2306638"/>
                </a:xfrm>
                <a:custGeom>
                  <a:avLst/>
                  <a:gdLst>
                    <a:gd name="T0" fmla="*/ 353 w 459"/>
                    <a:gd name="T1" fmla="*/ 12 h 612"/>
                    <a:gd name="T2" fmla="*/ 325 w 459"/>
                    <a:gd name="T3" fmla="*/ 0 h 612"/>
                    <a:gd name="T4" fmla="*/ 57 w 459"/>
                    <a:gd name="T5" fmla="*/ 0 h 612"/>
                    <a:gd name="T6" fmla="*/ 0 w 459"/>
                    <a:gd name="T7" fmla="*/ 57 h 612"/>
                    <a:gd name="T8" fmla="*/ 0 w 459"/>
                    <a:gd name="T9" fmla="*/ 555 h 612"/>
                    <a:gd name="T10" fmla="*/ 57 w 459"/>
                    <a:gd name="T11" fmla="*/ 612 h 612"/>
                    <a:gd name="T12" fmla="*/ 402 w 459"/>
                    <a:gd name="T13" fmla="*/ 612 h 612"/>
                    <a:gd name="T14" fmla="*/ 459 w 459"/>
                    <a:gd name="T15" fmla="*/ 555 h 612"/>
                    <a:gd name="T16" fmla="*/ 459 w 459"/>
                    <a:gd name="T17" fmla="*/ 153 h 612"/>
                    <a:gd name="T18" fmla="*/ 353 w 459"/>
                    <a:gd name="T19" fmla="*/ 12 h 612"/>
                    <a:gd name="T20" fmla="*/ 344 w 459"/>
                    <a:gd name="T21" fmla="*/ 59 h 612"/>
                    <a:gd name="T22" fmla="*/ 409 w 459"/>
                    <a:gd name="T23" fmla="*/ 134 h 612"/>
                    <a:gd name="T24" fmla="*/ 344 w 459"/>
                    <a:gd name="T25" fmla="*/ 134 h 612"/>
                    <a:gd name="T26" fmla="*/ 344 w 459"/>
                    <a:gd name="T27" fmla="*/ 59 h 612"/>
                    <a:gd name="T28" fmla="*/ 421 w 459"/>
                    <a:gd name="T29" fmla="*/ 555 h 612"/>
                    <a:gd name="T30" fmla="*/ 402 w 459"/>
                    <a:gd name="T31" fmla="*/ 574 h 612"/>
                    <a:gd name="T32" fmla="*/ 57 w 459"/>
                    <a:gd name="T33" fmla="*/ 574 h 612"/>
                    <a:gd name="T34" fmla="*/ 38 w 459"/>
                    <a:gd name="T35" fmla="*/ 555 h 612"/>
                    <a:gd name="T36" fmla="*/ 38 w 459"/>
                    <a:gd name="T37" fmla="*/ 57 h 612"/>
                    <a:gd name="T38" fmla="*/ 57 w 459"/>
                    <a:gd name="T39" fmla="*/ 38 h 612"/>
                    <a:gd name="T40" fmla="*/ 306 w 459"/>
                    <a:gd name="T41" fmla="*/ 38 h 612"/>
                    <a:gd name="T42" fmla="*/ 306 w 459"/>
                    <a:gd name="T43" fmla="*/ 172 h 612"/>
                    <a:gd name="T44" fmla="*/ 421 w 459"/>
                    <a:gd name="T45" fmla="*/ 172 h 612"/>
                    <a:gd name="T46" fmla="*/ 421 w 459"/>
                    <a:gd name="T47" fmla="*/ 555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9" h="612">
                      <a:moveTo>
                        <a:pt x="353" y="12"/>
                      </a:moveTo>
                      <a:cubicBezTo>
                        <a:pt x="346" y="4"/>
                        <a:pt x="336" y="0"/>
                        <a:pt x="325" y="0"/>
                      </a:cubicBezTo>
                      <a:cubicBezTo>
                        <a:pt x="57" y="0"/>
                        <a:pt x="57" y="0"/>
                        <a:pt x="57" y="0"/>
                      </a:cubicBezTo>
                      <a:cubicBezTo>
                        <a:pt x="26" y="0"/>
                        <a:pt x="0" y="25"/>
                        <a:pt x="0" y="57"/>
                      </a:cubicBezTo>
                      <a:cubicBezTo>
                        <a:pt x="0" y="555"/>
                        <a:pt x="0" y="555"/>
                        <a:pt x="0" y="555"/>
                      </a:cubicBezTo>
                      <a:cubicBezTo>
                        <a:pt x="0" y="587"/>
                        <a:pt x="26" y="612"/>
                        <a:pt x="57" y="612"/>
                      </a:cubicBezTo>
                      <a:cubicBezTo>
                        <a:pt x="402" y="612"/>
                        <a:pt x="402" y="612"/>
                        <a:pt x="402" y="612"/>
                      </a:cubicBezTo>
                      <a:cubicBezTo>
                        <a:pt x="434" y="612"/>
                        <a:pt x="459" y="587"/>
                        <a:pt x="459" y="555"/>
                      </a:cubicBezTo>
                      <a:cubicBezTo>
                        <a:pt x="459" y="153"/>
                        <a:pt x="459" y="153"/>
                        <a:pt x="459" y="153"/>
                      </a:cubicBezTo>
                      <a:cubicBezTo>
                        <a:pt x="459" y="138"/>
                        <a:pt x="459" y="127"/>
                        <a:pt x="353" y="12"/>
                      </a:cubicBezTo>
                      <a:close/>
                      <a:moveTo>
                        <a:pt x="344" y="59"/>
                      </a:moveTo>
                      <a:cubicBezTo>
                        <a:pt x="364" y="80"/>
                        <a:pt x="392" y="113"/>
                        <a:pt x="409" y="134"/>
                      </a:cubicBezTo>
                      <a:cubicBezTo>
                        <a:pt x="344" y="134"/>
                        <a:pt x="344" y="134"/>
                        <a:pt x="344" y="134"/>
                      </a:cubicBezTo>
                      <a:lnTo>
                        <a:pt x="344" y="59"/>
                      </a:lnTo>
                      <a:close/>
                      <a:moveTo>
                        <a:pt x="421" y="555"/>
                      </a:moveTo>
                      <a:cubicBezTo>
                        <a:pt x="421" y="566"/>
                        <a:pt x="412" y="574"/>
                        <a:pt x="402" y="574"/>
                      </a:cubicBezTo>
                      <a:cubicBezTo>
                        <a:pt x="57" y="574"/>
                        <a:pt x="57" y="574"/>
                        <a:pt x="57" y="574"/>
                      </a:cubicBezTo>
                      <a:cubicBezTo>
                        <a:pt x="47" y="574"/>
                        <a:pt x="38" y="566"/>
                        <a:pt x="38" y="555"/>
                      </a:cubicBezTo>
                      <a:cubicBezTo>
                        <a:pt x="38" y="57"/>
                        <a:pt x="38" y="57"/>
                        <a:pt x="38" y="57"/>
                      </a:cubicBezTo>
                      <a:cubicBezTo>
                        <a:pt x="38" y="47"/>
                        <a:pt x="47" y="38"/>
                        <a:pt x="57" y="38"/>
                      </a:cubicBezTo>
                      <a:cubicBezTo>
                        <a:pt x="306" y="38"/>
                        <a:pt x="306" y="38"/>
                        <a:pt x="306" y="38"/>
                      </a:cubicBezTo>
                      <a:cubicBezTo>
                        <a:pt x="306" y="172"/>
                        <a:pt x="306" y="172"/>
                        <a:pt x="306" y="172"/>
                      </a:cubicBezTo>
                      <a:cubicBezTo>
                        <a:pt x="421" y="172"/>
                        <a:pt x="421" y="172"/>
                        <a:pt x="421" y="172"/>
                      </a:cubicBezTo>
                      <a:lnTo>
                        <a:pt x="421" y="555"/>
                      </a:ln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25" name="Freeform 32"/>
                <p:cNvSpPr/>
                <p:nvPr/>
              </p:nvSpPr>
              <p:spPr bwMode="auto">
                <a:xfrm>
                  <a:off x="8199438" y="77787"/>
                  <a:ext cx="725488" cy="146050"/>
                </a:xfrm>
                <a:custGeom>
                  <a:avLst/>
                  <a:gdLst>
                    <a:gd name="T0" fmla="*/ 19 w 192"/>
                    <a:gd name="T1" fmla="*/ 39 h 39"/>
                    <a:gd name="T2" fmla="*/ 173 w 192"/>
                    <a:gd name="T3" fmla="*/ 39 h 39"/>
                    <a:gd name="T4" fmla="*/ 192 w 192"/>
                    <a:gd name="T5" fmla="*/ 20 h 39"/>
                    <a:gd name="T6" fmla="*/ 173 w 192"/>
                    <a:gd name="T7" fmla="*/ 0 h 39"/>
                    <a:gd name="T8" fmla="*/ 19 w 192"/>
                    <a:gd name="T9" fmla="*/ 0 h 39"/>
                    <a:gd name="T10" fmla="*/ 0 w 192"/>
                    <a:gd name="T11" fmla="*/ 20 h 39"/>
                    <a:gd name="T12" fmla="*/ 19 w 192"/>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192" h="39">
                      <a:moveTo>
                        <a:pt x="19" y="39"/>
                      </a:moveTo>
                      <a:cubicBezTo>
                        <a:pt x="173" y="39"/>
                        <a:pt x="173" y="39"/>
                        <a:pt x="173" y="39"/>
                      </a:cubicBezTo>
                      <a:cubicBezTo>
                        <a:pt x="183" y="39"/>
                        <a:pt x="192" y="30"/>
                        <a:pt x="192" y="20"/>
                      </a:cubicBezTo>
                      <a:cubicBezTo>
                        <a:pt x="192" y="9"/>
                        <a:pt x="183" y="0"/>
                        <a:pt x="173" y="0"/>
                      </a:cubicBezTo>
                      <a:cubicBezTo>
                        <a:pt x="19" y="0"/>
                        <a:pt x="19" y="0"/>
                        <a:pt x="19" y="0"/>
                      </a:cubicBezTo>
                      <a:cubicBezTo>
                        <a:pt x="9" y="0"/>
                        <a:pt x="0" y="9"/>
                        <a:pt x="0" y="20"/>
                      </a:cubicBezTo>
                      <a:cubicBezTo>
                        <a:pt x="0" y="30"/>
                        <a:pt x="9" y="39"/>
                        <a:pt x="19" y="39"/>
                      </a:cubicBez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38" name="Freeform 33"/>
                <p:cNvSpPr/>
                <p:nvPr/>
              </p:nvSpPr>
              <p:spPr bwMode="auto">
                <a:xfrm>
                  <a:off x="8199438" y="438150"/>
                  <a:ext cx="725488" cy="73025"/>
                </a:xfrm>
                <a:custGeom>
                  <a:avLst/>
                  <a:gdLst>
                    <a:gd name="T0" fmla="*/ 10 w 192"/>
                    <a:gd name="T1" fmla="*/ 19 h 19"/>
                    <a:gd name="T2" fmla="*/ 182 w 192"/>
                    <a:gd name="T3" fmla="*/ 19 h 19"/>
                    <a:gd name="T4" fmla="*/ 192 w 192"/>
                    <a:gd name="T5" fmla="*/ 10 h 19"/>
                    <a:gd name="T6" fmla="*/ 182 w 192"/>
                    <a:gd name="T7" fmla="*/ 0 h 19"/>
                    <a:gd name="T8" fmla="*/ 10 w 192"/>
                    <a:gd name="T9" fmla="*/ 0 h 19"/>
                    <a:gd name="T10" fmla="*/ 0 w 192"/>
                    <a:gd name="T11" fmla="*/ 10 h 19"/>
                    <a:gd name="T12" fmla="*/ 10 w 19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2" h="19">
                      <a:moveTo>
                        <a:pt x="10" y="19"/>
                      </a:moveTo>
                      <a:cubicBezTo>
                        <a:pt x="182" y="19"/>
                        <a:pt x="182" y="19"/>
                        <a:pt x="182" y="19"/>
                      </a:cubicBezTo>
                      <a:cubicBezTo>
                        <a:pt x="188" y="19"/>
                        <a:pt x="192" y="15"/>
                        <a:pt x="192" y="10"/>
                      </a:cubicBezTo>
                      <a:cubicBezTo>
                        <a:pt x="192" y="4"/>
                        <a:pt x="188" y="0"/>
                        <a:pt x="182" y="0"/>
                      </a:cubicBezTo>
                      <a:cubicBezTo>
                        <a:pt x="10" y="0"/>
                        <a:pt x="10" y="0"/>
                        <a:pt x="10" y="0"/>
                      </a:cubicBezTo>
                      <a:cubicBezTo>
                        <a:pt x="5" y="0"/>
                        <a:pt x="0" y="4"/>
                        <a:pt x="0" y="10"/>
                      </a:cubicBezTo>
                      <a:cubicBezTo>
                        <a:pt x="0" y="15"/>
                        <a:pt x="5" y="19"/>
                        <a:pt x="10" y="19"/>
                      </a:cubicBez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39" name="Freeform 34"/>
                <p:cNvSpPr/>
                <p:nvPr/>
              </p:nvSpPr>
              <p:spPr bwMode="auto">
                <a:xfrm>
                  <a:off x="8199438" y="657225"/>
                  <a:ext cx="1160463" cy="71438"/>
                </a:xfrm>
                <a:custGeom>
                  <a:avLst/>
                  <a:gdLst>
                    <a:gd name="T0" fmla="*/ 0 w 307"/>
                    <a:gd name="T1" fmla="*/ 9 h 19"/>
                    <a:gd name="T2" fmla="*/ 10 w 307"/>
                    <a:gd name="T3" fmla="*/ 19 h 19"/>
                    <a:gd name="T4" fmla="*/ 297 w 307"/>
                    <a:gd name="T5" fmla="*/ 19 h 19"/>
                    <a:gd name="T6" fmla="*/ 307 w 307"/>
                    <a:gd name="T7" fmla="*/ 9 h 19"/>
                    <a:gd name="T8" fmla="*/ 297 w 307"/>
                    <a:gd name="T9" fmla="*/ 0 h 19"/>
                    <a:gd name="T10" fmla="*/ 10 w 307"/>
                    <a:gd name="T11" fmla="*/ 0 h 19"/>
                    <a:gd name="T12" fmla="*/ 0 w 307"/>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307" h="19">
                      <a:moveTo>
                        <a:pt x="0" y="9"/>
                      </a:moveTo>
                      <a:cubicBezTo>
                        <a:pt x="0" y="14"/>
                        <a:pt x="5" y="19"/>
                        <a:pt x="10" y="19"/>
                      </a:cubicBezTo>
                      <a:cubicBezTo>
                        <a:pt x="297" y="19"/>
                        <a:pt x="297" y="19"/>
                        <a:pt x="297" y="19"/>
                      </a:cubicBezTo>
                      <a:cubicBezTo>
                        <a:pt x="302" y="19"/>
                        <a:pt x="307" y="14"/>
                        <a:pt x="307" y="9"/>
                      </a:cubicBezTo>
                      <a:cubicBezTo>
                        <a:pt x="307" y="4"/>
                        <a:pt x="302" y="0"/>
                        <a:pt x="297" y="0"/>
                      </a:cubicBezTo>
                      <a:cubicBezTo>
                        <a:pt x="10" y="0"/>
                        <a:pt x="10" y="0"/>
                        <a:pt x="10" y="0"/>
                      </a:cubicBezTo>
                      <a:cubicBezTo>
                        <a:pt x="5" y="0"/>
                        <a:pt x="0" y="4"/>
                        <a:pt x="0" y="9"/>
                      </a:cubicBez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40" name="Freeform 35"/>
                <p:cNvSpPr/>
                <p:nvPr/>
              </p:nvSpPr>
              <p:spPr bwMode="auto">
                <a:xfrm>
                  <a:off x="8199438" y="1087437"/>
                  <a:ext cx="1160463" cy="74613"/>
                </a:xfrm>
                <a:custGeom>
                  <a:avLst/>
                  <a:gdLst>
                    <a:gd name="T0" fmla="*/ 297 w 307"/>
                    <a:gd name="T1" fmla="*/ 20 h 20"/>
                    <a:gd name="T2" fmla="*/ 307 w 307"/>
                    <a:gd name="T3" fmla="*/ 10 h 20"/>
                    <a:gd name="T4" fmla="*/ 297 w 307"/>
                    <a:gd name="T5" fmla="*/ 0 h 20"/>
                    <a:gd name="T6" fmla="*/ 10 w 307"/>
                    <a:gd name="T7" fmla="*/ 0 h 20"/>
                    <a:gd name="T8" fmla="*/ 0 w 307"/>
                    <a:gd name="T9" fmla="*/ 10 h 20"/>
                    <a:gd name="T10" fmla="*/ 10 w 307"/>
                    <a:gd name="T11" fmla="*/ 20 h 20"/>
                    <a:gd name="T12" fmla="*/ 297 w 307"/>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07" h="20">
                      <a:moveTo>
                        <a:pt x="297" y="20"/>
                      </a:moveTo>
                      <a:cubicBezTo>
                        <a:pt x="302" y="20"/>
                        <a:pt x="307" y="15"/>
                        <a:pt x="307" y="10"/>
                      </a:cubicBezTo>
                      <a:cubicBezTo>
                        <a:pt x="307" y="5"/>
                        <a:pt x="302" y="0"/>
                        <a:pt x="297" y="0"/>
                      </a:cubicBezTo>
                      <a:cubicBezTo>
                        <a:pt x="10" y="0"/>
                        <a:pt x="10" y="0"/>
                        <a:pt x="10" y="0"/>
                      </a:cubicBezTo>
                      <a:cubicBezTo>
                        <a:pt x="5" y="0"/>
                        <a:pt x="0" y="5"/>
                        <a:pt x="0" y="10"/>
                      </a:cubicBezTo>
                      <a:cubicBezTo>
                        <a:pt x="0" y="15"/>
                        <a:pt x="5" y="20"/>
                        <a:pt x="10" y="20"/>
                      </a:cubicBezTo>
                      <a:lnTo>
                        <a:pt x="297" y="20"/>
                      </a:ln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41" name="Freeform 36"/>
                <p:cNvSpPr/>
                <p:nvPr/>
              </p:nvSpPr>
              <p:spPr bwMode="auto">
                <a:xfrm>
                  <a:off x="8199438" y="871537"/>
                  <a:ext cx="1089025" cy="73025"/>
                </a:xfrm>
                <a:custGeom>
                  <a:avLst/>
                  <a:gdLst>
                    <a:gd name="T0" fmla="*/ 10 w 288"/>
                    <a:gd name="T1" fmla="*/ 19 h 19"/>
                    <a:gd name="T2" fmla="*/ 278 w 288"/>
                    <a:gd name="T3" fmla="*/ 19 h 19"/>
                    <a:gd name="T4" fmla="*/ 288 w 288"/>
                    <a:gd name="T5" fmla="*/ 10 h 19"/>
                    <a:gd name="T6" fmla="*/ 278 w 288"/>
                    <a:gd name="T7" fmla="*/ 0 h 19"/>
                    <a:gd name="T8" fmla="*/ 10 w 288"/>
                    <a:gd name="T9" fmla="*/ 0 h 19"/>
                    <a:gd name="T10" fmla="*/ 0 w 288"/>
                    <a:gd name="T11" fmla="*/ 10 h 19"/>
                    <a:gd name="T12" fmla="*/ 10 w 288"/>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88" h="19">
                      <a:moveTo>
                        <a:pt x="10" y="19"/>
                      </a:moveTo>
                      <a:cubicBezTo>
                        <a:pt x="278" y="19"/>
                        <a:pt x="278" y="19"/>
                        <a:pt x="278" y="19"/>
                      </a:cubicBezTo>
                      <a:cubicBezTo>
                        <a:pt x="283" y="19"/>
                        <a:pt x="288" y="15"/>
                        <a:pt x="288" y="10"/>
                      </a:cubicBezTo>
                      <a:cubicBezTo>
                        <a:pt x="288" y="4"/>
                        <a:pt x="283" y="0"/>
                        <a:pt x="278" y="0"/>
                      </a:cubicBezTo>
                      <a:cubicBezTo>
                        <a:pt x="10" y="0"/>
                        <a:pt x="10" y="0"/>
                        <a:pt x="10" y="0"/>
                      </a:cubicBezTo>
                      <a:cubicBezTo>
                        <a:pt x="5" y="0"/>
                        <a:pt x="0" y="4"/>
                        <a:pt x="0" y="10"/>
                      </a:cubicBezTo>
                      <a:cubicBezTo>
                        <a:pt x="0" y="15"/>
                        <a:pt x="5" y="19"/>
                        <a:pt x="10" y="19"/>
                      </a:cubicBez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grpSp>
          <p:sp>
            <p:nvSpPr>
              <p:cNvPr id="46" name="Oval 34"/>
              <p:cNvSpPr/>
              <p:nvPr/>
            </p:nvSpPr>
            <p:spPr>
              <a:xfrm>
                <a:off x="2159906" y="3869724"/>
                <a:ext cx="648000" cy="648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grpSp>
        <p:grpSp>
          <p:nvGrpSpPr>
            <p:cNvPr id="70" name="组合 69"/>
            <p:cNvGrpSpPr/>
            <p:nvPr/>
          </p:nvGrpSpPr>
          <p:grpSpPr>
            <a:xfrm>
              <a:off x="30" y="6161"/>
              <a:ext cx="3608" cy="969"/>
              <a:chOff x="2439" y="6252"/>
              <a:chExt cx="3608" cy="969"/>
            </a:xfrm>
          </p:grpSpPr>
          <p:sp>
            <p:nvSpPr>
              <p:cNvPr id="67" name="Rectangle 13"/>
              <p:cNvSpPr>
                <a:spLocks noChangeArrowheads="1"/>
              </p:cNvSpPr>
              <p:nvPr/>
            </p:nvSpPr>
            <p:spPr bwMode="auto">
              <a:xfrm>
                <a:off x="2439" y="6252"/>
                <a:ext cx="938"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r>
                  <a:rPr lang="zh-CN" altLang="en-US" sz="2000" b="1" dirty="0">
                    <a:solidFill>
                      <a:srgbClr val="1643E6"/>
                    </a:solidFill>
                    <a:latin typeface="微软雅黑" panose="020B0503020204020204" pitchFamily="34" charset="-122"/>
                    <a:ea typeface="微软雅黑" panose="020B0503020204020204" pitchFamily="34" charset="-122"/>
                  </a:rPr>
                  <a:t>在岗</a:t>
                </a:r>
                <a:endParaRPr lang="zh-CN" altLang="en-US" sz="2000" b="1" dirty="0">
                  <a:solidFill>
                    <a:srgbClr val="1643E6"/>
                  </a:solidFill>
                  <a:latin typeface="微软雅黑" panose="020B0503020204020204" pitchFamily="34" charset="-122"/>
                  <a:ea typeface="微软雅黑" panose="020B0503020204020204" pitchFamily="34" charset="-122"/>
                </a:endParaRPr>
              </a:p>
              <a:p>
                <a:pPr algn="l"/>
                <a:r>
                  <a:rPr lang="zh-CN" altLang="en-US" sz="2000" b="1" dirty="0">
                    <a:solidFill>
                      <a:srgbClr val="1643E6"/>
                    </a:solidFill>
                    <a:latin typeface="微软雅黑" panose="020B0503020204020204" pitchFamily="34" charset="-122"/>
                    <a:ea typeface="微软雅黑" panose="020B0503020204020204" pitchFamily="34" charset="-122"/>
                  </a:rPr>
                  <a:t>实习</a:t>
                </a:r>
                <a:endParaRPr lang="zh-CN" altLang="en-US" sz="2000" b="1" dirty="0">
                  <a:solidFill>
                    <a:srgbClr val="1643E6"/>
                  </a:solidFill>
                  <a:latin typeface="微软雅黑" panose="020B0503020204020204" pitchFamily="34" charset="-122"/>
                  <a:ea typeface="微软雅黑" panose="020B0503020204020204" pitchFamily="34" charset="-122"/>
                </a:endParaRPr>
              </a:p>
            </p:txBody>
          </p:sp>
          <p:sp>
            <p:nvSpPr>
              <p:cNvPr id="68" name="文本框 67"/>
              <p:cNvSpPr txBox="1"/>
              <p:nvPr/>
            </p:nvSpPr>
            <p:spPr>
              <a:xfrm>
                <a:off x="3509" y="6362"/>
                <a:ext cx="2538" cy="749"/>
              </a:xfrm>
              <a:prstGeom prst="rect">
                <a:avLst/>
              </a:prstGeom>
              <a:noFill/>
            </p:spPr>
            <p:txBody>
              <a:bodyPr wrap="none" rtlCol="0">
                <a:spAutoFit/>
              </a:bodyPr>
              <a:lstStyle/>
              <a:p>
                <a:pPr marL="285750" lvl="0" indent="-285750" algn="l" eaLnBrk="1" hangingPunct="1">
                  <a:spcBef>
                    <a:spcPct val="50000"/>
                  </a:spcBef>
                  <a:buClrTx/>
                  <a:buFont typeface="Wingdings" panose="05000000000000000000" charset="0"/>
                  <a:buChar char="n"/>
                </a:pPr>
                <a:r>
                  <a:rPr lang="zh-CN" altLang="en-US" sz="1000" dirty="0">
                    <a:solidFill>
                      <a:schemeClr val="tx1"/>
                    </a:solidFill>
                    <a:latin typeface="微软雅黑" panose="020B0503020204020204" pitchFamily="34" charset="-122"/>
                    <a:ea typeface="微软雅黑" panose="020B0503020204020204" pitchFamily="34" charset="-122"/>
                    <a:sym typeface="+mn-ea"/>
                  </a:rPr>
                  <a:t> 各产业一线实习</a:t>
                </a:r>
                <a:endParaRPr lang="zh-CN" altLang="en-US" sz="1000" dirty="0">
                  <a:solidFill>
                    <a:schemeClr val="tx1"/>
                  </a:solidFill>
                  <a:latin typeface="微软雅黑" panose="020B0503020204020204" pitchFamily="34" charset="-122"/>
                  <a:ea typeface="微软雅黑" panose="020B0503020204020204" pitchFamily="34" charset="-122"/>
                  <a:sym typeface="+mn-ea"/>
                </a:endParaRPr>
              </a:p>
              <a:p>
                <a:pPr marL="285750" lvl="0" indent="-285750" algn="l" eaLnBrk="1" hangingPunct="1">
                  <a:spcBef>
                    <a:spcPct val="50000"/>
                  </a:spcBef>
                  <a:buClrTx/>
                  <a:buFont typeface="Wingdings" panose="05000000000000000000" charset="0"/>
                  <a:buChar char="n"/>
                </a:pPr>
                <a:r>
                  <a:rPr lang="zh-CN" altLang="en-US" sz="1000" dirty="0">
                    <a:solidFill>
                      <a:schemeClr val="tx1"/>
                    </a:solidFill>
                    <a:latin typeface="微软雅黑" panose="020B0503020204020204" pitchFamily="34" charset="-122"/>
                    <a:ea typeface="微软雅黑" panose="020B0503020204020204" pitchFamily="34" charset="-122"/>
                    <a:sym typeface="+mn-ea"/>
                  </a:rPr>
                  <a:t>了解产品工艺和流程</a:t>
                </a:r>
                <a:endParaRPr lang="zh-CN" altLang="en-US" sz="1000" dirty="0">
                  <a:solidFill>
                    <a:schemeClr val="tx1"/>
                  </a:solidFill>
                  <a:latin typeface="微软雅黑" panose="020B0503020204020204" pitchFamily="34" charset="-122"/>
                  <a:ea typeface="微软雅黑" panose="020B0503020204020204" pitchFamily="34" charset="-122"/>
                  <a:sym typeface="+mn-ea"/>
                </a:endParaRPr>
              </a:p>
            </p:txBody>
          </p:sp>
        </p:grpSp>
      </p:grpSp>
      <p:grpSp>
        <p:nvGrpSpPr>
          <p:cNvPr id="80" name="组合 79"/>
          <p:cNvGrpSpPr/>
          <p:nvPr/>
        </p:nvGrpSpPr>
        <p:grpSpPr>
          <a:xfrm>
            <a:off x="5572125" y="4359910"/>
            <a:ext cx="4618355" cy="1168400"/>
            <a:chOff x="4938" y="7466"/>
            <a:chExt cx="7273" cy="1840"/>
          </a:xfrm>
        </p:grpSpPr>
        <p:grpSp>
          <p:nvGrpSpPr>
            <p:cNvPr id="47" name="Group 37"/>
            <p:cNvGrpSpPr/>
            <p:nvPr/>
          </p:nvGrpSpPr>
          <p:grpSpPr>
            <a:xfrm>
              <a:off x="4938" y="7902"/>
              <a:ext cx="762" cy="762"/>
              <a:chOff x="2116364" y="5112875"/>
              <a:chExt cx="756000" cy="756000"/>
            </a:xfrm>
            <a:effectLst>
              <a:outerShdw blurRad="63500" sx="102000" sy="102000" algn="ctr" rotWithShape="0">
                <a:prstClr val="black">
                  <a:alpha val="40000"/>
                </a:prstClr>
              </a:outerShdw>
            </a:effectLst>
          </p:grpSpPr>
          <p:grpSp>
            <p:nvGrpSpPr>
              <p:cNvPr id="48" name="Group 20"/>
              <p:cNvGrpSpPr>
                <a:grpSpLocks noChangeAspect="1"/>
              </p:cNvGrpSpPr>
              <p:nvPr/>
            </p:nvGrpSpPr>
            <p:grpSpPr>
              <a:xfrm>
                <a:off x="2200554" y="5328158"/>
                <a:ext cx="577107" cy="468000"/>
                <a:chOff x="3175" y="1588"/>
                <a:chExt cx="4962526" cy="4024312"/>
              </a:xfrm>
              <a:solidFill>
                <a:schemeClr val="bg1"/>
              </a:solidFill>
            </p:grpSpPr>
            <p:sp>
              <p:nvSpPr>
                <p:cNvPr id="49" name="Freeform 22"/>
                <p:cNvSpPr>
                  <a:spLocks noEditPoints="1"/>
                </p:cNvSpPr>
                <p:nvPr/>
              </p:nvSpPr>
              <p:spPr bwMode="auto">
                <a:xfrm>
                  <a:off x="1454150" y="2998788"/>
                  <a:ext cx="1025525" cy="1027112"/>
                </a:xfrm>
                <a:custGeom>
                  <a:avLst/>
                  <a:gdLst>
                    <a:gd name="T0" fmla="*/ 137 w 273"/>
                    <a:gd name="T1" fmla="*/ 273 h 273"/>
                    <a:gd name="T2" fmla="*/ 0 w 273"/>
                    <a:gd name="T3" fmla="*/ 136 h 273"/>
                    <a:gd name="T4" fmla="*/ 137 w 273"/>
                    <a:gd name="T5" fmla="*/ 0 h 273"/>
                    <a:gd name="T6" fmla="*/ 273 w 273"/>
                    <a:gd name="T7" fmla="*/ 136 h 273"/>
                    <a:gd name="T8" fmla="*/ 137 w 273"/>
                    <a:gd name="T9" fmla="*/ 273 h 273"/>
                    <a:gd name="T10" fmla="*/ 137 w 273"/>
                    <a:gd name="T11" fmla="*/ 91 h 273"/>
                    <a:gd name="T12" fmla="*/ 91 w 273"/>
                    <a:gd name="T13" fmla="*/ 136 h 273"/>
                    <a:gd name="T14" fmla="*/ 137 w 273"/>
                    <a:gd name="T15" fmla="*/ 182 h 273"/>
                    <a:gd name="T16" fmla="*/ 182 w 273"/>
                    <a:gd name="T17" fmla="*/ 136 h 273"/>
                    <a:gd name="T18" fmla="*/ 137 w 273"/>
                    <a:gd name="T19" fmla="*/ 9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273">
                      <a:moveTo>
                        <a:pt x="137" y="273"/>
                      </a:moveTo>
                      <a:cubicBezTo>
                        <a:pt x="61" y="273"/>
                        <a:pt x="0" y="212"/>
                        <a:pt x="0" y="136"/>
                      </a:cubicBezTo>
                      <a:cubicBezTo>
                        <a:pt x="0" y="61"/>
                        <a:pt x="61" y="0"/>
                        <a:pt x="137" y="0"/>
                      </a:cubicBezTo>
                      <a:cubicBezTo>
                        <a:pt x="212" y="0"/>
                        <a:pt x="273" y="61"/>
                        <a:pt x="273" y="136"/>
                      </a:cubicBezTo>
                      <a:cubicBezTo>
                        <a:pt x="273" y="212"/>
                        <a:pt x="212" y="273"/>
                        <a:pt x="137" y="273"/>
                      </a:cubicBezTo>
                      <a:close/>
                      <a:moveTo>
                        <a:pt x="137" y="91"/>
                      </a:moveTo>
                      <a:cubicBezTo>
                        <a:pt x="112" y="91"/>
                        <a:pt x="91" y="111"/>
                        <a:pt x="91" y="136"/>
                      </a:cubicBezTo>
                      <a:cubicBezTo>
                        <a:pt x="91" y="161"/>
                        <a:pt x="112" y="182"/>
                        <a:pt x="137" y="182"/>
                      </a:cubicBezTo>
                      <a:cubicBezTo>
                        <a:pt x="162" y="182"/>
                        <a:pt x="182" y="161"/>
                        <a:pt x="182" y="136"/>
                      </a:cubicBezTo>
                      <a:cubicBezTo>
                        <a:pt x="182" y="111"/>
                        <a:pt x="162" y="91"/>
                        <a:pt x="137" y="91"/>
                      </a:cubicBez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50" name="Freeform 23"/>
                <p:cNvSpPr>
                  <a:spLocks noEditPoints="1"/>
                </p:cNvSpPr>
                <p:nvPr/>
              </p:nvSpPr>
              <p:spPr bwMode="auto">
                <a:xfrm>
                  <a:off x="3163888" y="2998788"/>
                  <a:ext cx="1027113" cy="1027112"/>
                </a:xfrm>
                <a:custGeom>
                  <a:avLst/>
                  <a:gdLst>
                    <a:gd name="T0" fmla="*/ 137 w 273"/>
                    <a:gd name="T1" fmla="*/ 91 h 273"/>
                    <a:gd name="T2" fmla="*/ 182 w 273"/>
                    <a:gd name="T3" fmla="*/ 136 h 273"/>
                    <a:gd name="T4" fmla="*/ 137 w 273"/>
                    <a:gd name="T5" fmla="*/ 182 h 273"/>
                    <a:gd name="T6" fmla="*/ 91 w 273"/>
                    <a:gd name="T7" fmla="*/ 136 h 273"/>
                    <a:gd name="T8" fmla="*/ 137 w 273"/>
                    <a:gd name="T9" fmla="*/ 91 h 273"/>
                    <a:gd name="T10" fmla="*/ 137 w 273"/>
                    <a:gd name="T11" fmla="*/ 0 h 273"/>
                    <a:gd name="T12" fmla="*/ 0 w 273"/>
                    <a:gd name="T13" fmla="*/ 136 h 273"/>
                    <a:gd name="T14" fmla="*/ 137 w 273"/>
                    <a:gd name="T15" fmla="*/ 273 h 273"/>
                    <a:gd name="T16" fmla="*/ 273 w 273"/>
                    <a:gd name="T17" fmla="*/ 136 h 273"/>
                    <a:gd name="T18" fmla="*/ 137 w 273"/>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273">
                      <a:moveTo>
                        <a:pt x="137" y="91"/>
                      </a:moveTo>
                      <a:cubicBezTo>
                        <a:pt x="162" y="91"/>
                        <a:pt x="182" y="111"/>
                        <a:pt x="182" y="136"/>
                      </a:cubicBezTo>
                      <a:cubicBezTo>
                        <a:pt x="182" y="161"/>
                        <a:pt x="162" y="182"/>
                        <a:pt x="137" y="182"/>
                      </a:cubicBezTo>
                      <a:cubicBezTo>
                        <a:pt x="112" y="182"/>
                        <a:pt x="91" y="161"/>
                        <a:pt x="91" y="136"/>
                      </a:cubicBezTo>
                      <a:cubicBezTo>
                        <a:pt x="91" y="111"/>
                        <a:pt x="112" y="91"/>
                        <a:pt x="137" y="91"/>
                      </a:cubicBezTo>
                      <a:moveTo>
                        <a:pt x="137" y="0"/>
                      </a:moveTo>
                      <a:cubicBezTo>
                        <a:pt x="62" y="0"/>
                        <a:pt x="0" y="61"/>
                        <a:pt x="0" y="136"/>
                      </a:cubicBezTo>
                      <a:cubicBezTo>
                        <a:pt x="0" y="212"/>
                        <a:pt x="62" y="273"/>
                        <a:pt x="137" y="273"/>
                      </a:cubicBezTo>
                      <a:cubicBezTo>
                        <a:pt x="212" y="273"/>
                        <a:pt x="273" y="212"/>
                        <a:pt x="273" y="136"/>
                      </a:cubicBezTo>
                      <a:cubicBezTo>
                        <a:pt x="273" y="61"/>
                        <a:pt x="212" y="0"/>
                        <a:pt x="137" y="0"/>
                      </a:cubicBez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51" name="Freeform 24"/>
                <p:cNvSpPr/>
                <p:nvPr/>
              </p:nvSpPr>
              <p:spPr bwMode="auto">
                <a:xfrm>
                  <a:off x="3175" y="1588"/>
                  <a:ext cx="4619625" cy="2738437"/>
                </a:xfrm>
                <a:custGeom>
                  <a:avLst/>
                  <a:gdLst>
                    <a:gd name="T0" fmla="*/ 425 w 1229"/>
                    <a:gd name="T1" fmla="*/ 638 h 728"/>
                    <a:gd name="T2" fmla="*/ 295 w 1229"/>
                    <a:gd name="T3" fmla="*/ 0 h 728"/>
                    <a:gd name="T4" fmla="*/ 183 w 1229"/>
                    <a:gd name="T5" fmla="*/ 0 h 728"/>
                    <a:gd name="T6" fmla="*/ 45 w 1229"/>
                    <a:gd name="T7" fmla="*/ 0 h 728"/>
                    <a:gd name="T8" fmla="*/ 45 w 1229"/>
                    <a:gd name="T9" fmla="*/ 0 h 728"/>
                    <a:gd name="T10" fmla="*/ 0 w 1229"/>
                    <a:gd name="T11" fmla="*/ 46 h 728"/>
                    <a:gd name="T12" fmla="*/ 46 w 1229"/>
                    <a:gd name="T13" fmla="*/ 91 h 728"/>
                    <a:gd name="T14" fmla="*/ 48 w 1229"/>
                    <a:gd name="T15" fmla="*/ 91 h 728"/>
                    <a:gd name="T16" fmla="*/ 215 w 1229"/>
                    <a:gd name="T17" fmla="*/ 91 h 728"/>
                    <a:gd name="T18" fmla="*/ 345 w 1229"/>
                    <a:gd name="T19" fmla="*/ 728 h 728"/>
                    <a:gd name="T20" fmla="*/ 484 w 1229"/>
                    <a:gd name="T21" fmla="*/ 728 h 728"/>
                    <a:gd name="T22" fmla="*/ 1183 w 1229"/>
                    <a:gd name="T23" fmla="*/ 728 h 728"/>
                    <a:gd name="T24" fmla="*/ 1183 w 1229"/>
                    <a:gd name="T25" fmla="*/ 728 h 728"/>
                    <a:gd name="T26" fmla="*/ 1184 w 1229"/>
                    <a:gd name="T27" fmla="*/ 728 h 728"/>
                    <a:gd name="T28" fmla="*/ 1185 w 1229"/>
                    <a:gd name="T29" fmla="*/ 728 h 728"/>
                    <a:gd name="T30" fmla="*/ 1185 w 1229"/>
                    <a:gd name="T31" fmla="*/ 728 h 728"/>
                    <a:gd name="T32" fmla="*/ 1229 w 1229"/>
                    <a:gd name="T33" fmla="*/ 683 h 728"/>
                    <a:gd name="T34" fmla="*/ 1183 w 1229"/>
                    <a:gd name="T35" fmla="*/ 637 h 728"/>
                    <a:gd name="T36" fmla="*/ 425 w 1229"/>
                    <a:gd name="T37" fmla="*/ 638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9" h="728">
                      <a:moveTo>
                        <a:pt x="425" y="638"/>
                      </a:moveTo>
                      <a:cubicBezTo>
                        <a:pt x="295" y="0"/>
                        <a:pt x="295" y="0"/>
                        <a:pt x="295" y="0"/>
                      </a:cubicBezTo>
                      <a:cubicBezTo>
                        <a:pt x="183" y="0"/>
                        <a:pt x="183" y="0"/>
                        <a:pt x="183" y="0"/>
                      </a:cubicBezTo>
                      <a:cubicBezTo>
                        <a:pt x="45" y="0"/>
                        <a:pt x="45" y="0"/>
                        <a:pt x="45" y="0"/>
                      </a:cubicBezTo>
                      <a:cubicBezTo>
                        <a:pt x="45" y="0"/>
                        <a:pt x="45" y="0"/>
                        <a:pt x="45" y="0"/>
                      </a:cubicBezTo>
                      <a:cubicBezTo>
                        <a:pt x="20" y="0"/>
                        <a:pt x="0" y="21"/>
                        <a:pt x="0" y="46"/>
                      </a:cubicBezTo>
                      <a:cubicBezTo>
                        <a:pt x="0" y="71"/>
                        <a:pt x="20" y="91"/>
                        <a:pt x="46" y="91"/>
                      </a:cubicBezTo>
                      <a:cubicBezTo>
                        <a:pt x="46" y="91"/>
                        <a:pt x="47" y="91"/>
                        <a:pt x="48" y="91"/>
                      </a:cubicBezTo>
                      <a:cubicBezTo>
                        <a:pt x="215" y="91"/>
                        <a:pt x="215" y="91"/>
                        <a:pt x="215" y="91"/>
                      </a:cubicBezTo>
                      <a:cubicBezTo>
                        <a:pt x="345" y="728"/>
                        <a:pt x="345" y="728"/>
                        <a:pt x="345" y="728"/>
                      </a:cubicBezTo>
                      <a:cubicBezTo>
                        <a:pt x="484" y="728"/>
                        <a:pt x="484" y="728"/>
                        <a:pt x="484" y="728"/>
                      </a:cubicBezTo>
                      <a:cubicBezTo>
                        <a:pt x="1183" y="728"/>
                        <a:pt x="1183" y="728"/>
                        <a:pt x="1183" y="728"/>
                      </a:cubicBezTo>
                      <a:cubicBezTo>
                        <a:pt x="1183" y="728"/>
                        <a:pt x="1183" y="728"/>
                        <a:pt x="1183" y="728"/>
                      </a:cubicBezTo>
                      <a:cubicBezTo>
                        <a:pt x="1184" y="728"/>
                        <a:pt x="1184" y="728"/>
                        <a:pt x="1184" y="728"/>
                      </a:cubicBezTo>
                      <a:cubicBezTo>
                        <a:pt x="1185" y="728"/>
                        <a:pt x="1185" y="728"/>
                        <a:pt x="1185" y="728"/>
                      </a:cubicBezTo>
                      <a:cubicBezTo>
                        <a:pt x="1185" y="728"/>
                        <a:pt x="1185" y="728"/>
                        <a:pt x="1185" y="728"/>
                      </a:cubicBezTo>
                      <a:cubicBezTo>
                        <a:pt x="1209" y="727"/>
                        <a:pt x="1229" y="708"/>
                        <a:pt x="1229" y="683"/>
                      </a:cubicBezTo>
                      <a:cubicBezTo>
                        <a:pt x="1229" y="658"/>
                        <a:pt x="1209" y="637"/>
                        <a:pt x="1183" y="637"/>
                      </a:cubicBezTo>
                      <a:lnTo>
                        <a:pt x="425" y="638"/>
                      </a:ln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52" name="Freeform 25"/>
                <p:cNvSpPr>
                  <a:spLocks noEditPoints="1"/>
                </p:cNvSpPr>
                <p:nvPr/>
              </p:nvSpPr>
              <p:spPr bwMode="auto">
                <a:xfrm>
                  <a:off x="1544638" y="344488"/>
                  <a:ext cx="3421063" cy="1709737"/>
                </a:xfrm>
                <a:custGeom>
                  <a:avLst/>
                  <a:gdLst>
                    <a:gd name="T0" fmla="*/ 773 w 910"/>
                    <a:gd name="T1" fmla="*/ 364 h 455"/>
                    <a:gd name="T2" fmla="*/ 136 w 910"/>
                    <a:gd name="T3" fmla="*/ 364 h 455"/>
                    <a:gd name="T4" fmla="*/ 91 w 910"/>
                    <a:gd name="T5" fmla="*/ 410 h 455"/>
                    <a:gd name="T6" fmla="*/ 136 w 910"/>
                    <a:gd name="T7" fmla="*/ 455 h 455"/>
                    <a:gd name="T8" fmla="*/ 773 w 910"/>
                    <a:gd name="T9" fmla="*/ 455 h 455"/>
                    <a:gd name="T10" fmla="*/ 819 w 910"/>
                    <a:gd name="T11" fmla="*/ 410 h 455"/>
                    <a:gd name="T12" fmla="*/ 773 w 910"/>
                    <a:gd name="T13" fmla="*/ 364 h 455"/>
                    <a:gd name="T14" fmla="*/ 819 w 910"/>
                    <a:gd name="T15" fmla="*/ 182 h 455"/>
                    <a:gd name="T16" fmla="*/ 91 w 910"/>
                    <a:gd name="T17" fmla="*/ 182 h 455"/>
                    <a:gd name="T18" fmla="*/ 45 w 910"/>
                    <a:gd name="T19" fmla="*/ 228 h 455"/>
                    <a:gd name="T20" fmla="*/ 91 w 910"/>
                    <a:gd name="T21" fmla="*/ 273 h 455"/>
                    <a:gd name="T22" fmla="*/ 819 w 910"/>
                    <a:gd name="T23" fmla="*/ 273 h 455"/>
                    <a:gd name="T24" fmla="*/ 864 w 910"/>
                    <a:gd name="T25" fmla="*/ 228 h 455"/>
                    <a:gd name="T26" fmla="*/ 819 w 910"/>
                    <a:gd name="T27" fmla="*/ 182 h 455"/>
                    <a:gd name="T28" fmla="*/ 864 w 910"/>
                    <a:gd name="T29" fmla="*/ 0 h 455"/>
                    <a:gd name="T30" fmla="*/ 45 w 910"/>
                    <a:gd name="T31" fmla="*/ 0 h 455"/>
                    <a:gd name="T32" fmla="*/ 0 w 910"/>
                    <a:gd name="T33" fmla="*/ 46 h 455"/>
                    <a:gd name="T34" fmla="*/ 45 w 910"/>
                    <a:gd name="T35" fmla="*/ 91 h 455"/>
                    <a:gd name="T36" fmla="*/ 864 w 910"/>
                    <a:gd name="T37" fmla="*/ 91 h 455"/>
                    <a:gd name="T38" fmla="*/ 910 w 910"/>
                    <a:gd name="T39" fmla="*/ 46 h 455"/>
                    <a:gd name="T40" fmla="*/ 864 w 910"/>
                    <a:gd name="T41"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0" h="455">
                      <a:moveTo>
                        <a:pt x="773" y="364"/>
                      </a:moveTo>
                      <a:cubicBezTo>
                        <a:pt x="136" y="364"/>
                        <a:pt x="136" y="364"/>
                        <a:pt x="136" y="364"/>
                      </a:cubicBezTo>
                      <a:cubicBezTo>
                        <a:pt x="111" y="364"/>
                        <a:pt x="91" y="385"/>
                        <a:pt x="91" y="410"/>
                      </a:cubicBezTo>
                      <a:cubicBezTo>
                        <a:pt x="91" y="435"/>
                        <a:pt x="111" y="455"/>
                        <a:pt x="136" y="455"/>
                      </a:cubicBezTo>
                      <a:cubicBezTo>
                        <a:pt x="773" y="455"/>
                        <a:pt x="773" y="455"/>
                        <a:pt x="773" y="455"/>
                      </a:cubicBezTo>
                      <a:cubicBezTo>
                        <a:pt x="799" y="455"/>
                        <a:pt x="819" y="435"/>
                        <a:pt x="819" y="410"/>
                      </a:cubicBezTo>
                      <a:cubicBezTo>
                        <a:pt x="819" y="385"/>
                        <a:pt x="799" y="364"/>
                        <a:pt x="773" y="364"/>
                      </a:cubicBezTo>
                      <a:close/>
                      <a:moveTo>
                        <a:pt x="819" y="182"/>
                      </a:moveTo>
                      <a:cubicBezTo>
                        <a:pt x="91" y="182"/>
                        <a:pt x="91" y="182"/>
                        <a:pt x="91" y="182"/>
                      </a:cubicBezTo>
                      <a:cubicBezTo>
                        <a:pt x="66" y="182"/>
                        <a:pt x="45" y="203"/>
                        <a:pt x="45" y="228"/>
                      </a:cubicBezTo>
                      <a:cubicBezTo>
                        <a:pt x="45" y="253"/>
                        <a:pt x="66" y="273"/>
                        <a:pt x="91" y="273"/>
                      </a:cubicBezTo>
                      <a:cubicBezTo>
                        <a:pt x="819" y="273"/>
                        <a:pt x="819" y="273"/>
                        <a:pt x="819" y="273"/>
                      </a:cubicBezTo>
                      <a:cubicBezTo>
                        <a:pt x="844" y="273"/>
                        <a:pt x="864" y="253"/>
                        <a:pt x="864" y="228"/>
                      </a:cubicBezTo>
                      <a:cubicBezTo>
                        <a:pt x="864" y="203"/>
                        <a:pt x="844" y="182"/>
                        <a:pt x="819" y="182"/>
                      </a:cubicBezTo>
                      <a:close/>
                      <a:moveTo>
                        <a:pt x="864" y="0"/>
                      </a:moveTo>
                      <a:cubicBezTo>
                        <a:pt x="45" y="0"/>
                        <a:pt x="45" y="0"/>
                        <a:pt x="45" y="0"/>
                      </a:cubicBezTo>
                      <a:cubicBezTo>
                        <a:pt x="20" y="0"/>
                        <a:pt x="0" y="21"/>
                        <a:pt x="0" y="46"/>
                      </a:cubicBezTo>
                      <a:cubicBezTo>
                        <a:pt x="0" y="71"/>
                        <a:pt x="20" y="91"/>
                        <a:pt x="45" y="91"/>
                      </a:cubicBezTo>
                      <a:cubicBezTo>
                        <a:pt x="864" y="91"/>
                        <a:pt x="864" y="91"/>
                        <a:pt x="864" y="91"/>
                      </a:cubicBezTo>
                      <a:cubicBezTo>
                        <a:pt x="890" y="91"/>
                        <a:pt x="910" y="71"/>
                        <a:pt x="910" y="46"/>
                      </a:cubicBezTo>
                      <a:cubicBezTo>
                        <a:pt x="910" y="21"/>
                        <a:pt x="890" y="0"/>
                        <a:pt x="864" y="0"/>
                      </a:cubicBezTo>
                      <a:close/>
                    </a:path>
                  </a:pathLst>
                </a:custGeom>
                <a:grpFill/>
                <a:ln>
                  <a:noFill/>
                </a:ln>
              </p:spPr>
              <p:txBody>
                <a:bodyPr vert="horz" wrap="square" lIns="58509" tIns="29254" rIns="58509" bIns="29254" numCol="1" anchor="t" anchorCtr="0" compatLnSpc="1"/>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grpSp>
          <p:sp>
            <p:nvSpPr>
              <p:cNvPr id="53" name="Oval 36"/>
              <p:cNvSpPr>
                <a:spLocks noChangeAspect="1"/>
              </p:cNvSpPr>
              <p:nvPr/>
            </p:nvSpPr>
            <p:spPr>
              <a:xfrm>
                <a:off x="2116364" y="5112875"/>
                <a:ext cx="756000" cy="756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grpSp>
        <p:grpSp>
          <p:nvGrpSpPr>
            <p:cNvPr id="75" name="组合 74"/>
            <p:cNvGrpSpPr/>
            <p:nvPr/>
          </p:nvGrpSpPr>
          <p:grpSpPr>
            <a:xfrm>
              <a:off x="7574" y="7466"/>
              <a:ext cx="4637" cy="1840"/>
              <a:chOff x="8772" y="7652"/>
              <a:chExt cx="4637" cy="1840"/>
            </a:xfrm>
          </p:grpSpPr>
          <p:sp>
            <p:nvSpPr>
              <p:cNvPr id="71" name="Rectangle 13"/>
              <p:cNvSpPr>
                <a:spLocks noChangeArrowheads="1"/>
              </p:cNvSpPr>
              <p:nvPr/>
            </p:nvSpPr>
            <p:spPr bwMode="auto">
              <a:xfrm>
                <a:off x="8772" y="7723"/>
                <a:ext cx="990"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a:r>
                  <a:rPr lang="zh-CN" altLang="en-US" sz="2000" b="1" dirty="0">
                    <a:solidFill>
                      <a:srgbClr val="1643E6"/>
                    </a:solidFill>
                    <a:latin typeface="微软雅黑" panose="020B0503020204020204" pitchFamily="34" charset="-122"/>
                    <a:ea typeface="微软雅黑" panose="020B0503020204020204" pitchFamily="34" charset="-122"/>
                  </a:rPr>
                  <a:t>入职</a:t>
                </a:r>
                <a:endParaRPr lang="zh-CN" altLang="en-US" sz="2000" b="1" dirty="0">
                  <a:solidFill>
                    <a:srgbClr val="1643E6"/>
                  </a:solidFill>
                  <a:latin typeface="微软雅黑" panose="020B0503020204020204" pitchFamily="34" charset="-122"/>
                  <a:ea typeface="微软雅黑" panose="020B0503020204020204" pitchFamily="34" charset="-122"/>
                </a:endParaRPr>
              </a:p>
              <a:p>
                <a:pPr algn="l"/>
                <a:r>
                  <a:rPr lang="zh-CN" altLang="en-US" sz="2000" b="1" dirty="0">
                    <a:solidFill>
                      <a:srgbClr val="1643E6"/>
                    </a:solidFill>
                    <a:latin typeface="微软雅黑" panose="020B0503020204020204" pitchFamily="34" charset="-122"/>
                    <a:ea typeface="微软雅黑" panose="020B0503020204020204" pitchFamily="34" charset="-122"/>
                  </a:rPr>
                  <a:t>培训</a:t>
                </a:r>
                <a:endParaRPr lang="zh-CN" altLang="en-US" sz="2000" b="1" dirty="0">
                  <a:solidFill>
                    <a:srgbClr val="1643E6"/>
                  </a:solidFill>
                  <a:latin typeface="微软雅黑" panose="020B0503020204020204" pitchFamily="34" charset="-122"/>
                  <a:ea typeface="微软雅黑" panose="020B0503020204020204" pitchFamily="34" charset="-122"/>
                </a:endParaRPr>
              </a:p>
            </p:txBody>
          </p:sp>
          <p:sp>
            <p:nvSpPr>
              <p:cNvPr id="72" name="文本框 71"/>
              <p:cNvSpPr txBox="1"/>
              <p:nvPr/>
            </p:nvSpPr>
            <p:spPr>
              <a:xfrm>
                <a:off x="9931" y="7652"/>
                <a:ext cx="3478" cy="1840"/>
              </a:xfrm>
              <a:prstGeom prst="rect">
                <a:avLst/>
              </a:prstGeom>
              <a:noFill/>
            </p:spPr>
            <p:txBody>
              <a:bodyPr wrap="square" rtlCol="0">
                <a:spAutoFit/>
              </a:bodyPr>
              <a:lstStyle/>
              <a:p>
                <a:pPr marL="285750" lvl="0" indent="-285750" algn="l" eaLnBrk="1" hangingPunct="1">
                  <a:spcBef>
                    <a:spcPct val="50000"/>
                  </a:spcBef>
                  <a:buClrTx/>
                  <a:buFont typeface="Wingdings" panose="05000000000000000000" charset="0"/>
                  <a:buChar char="n"/>
                </a:pPr>
                <a:r>
                  <a:rPr lang="zh-CN" altLang="en-US" sz="1000" dirty="0">
                    <a:solidFill>
                      <a:schemeClr val="tx1"/>
                    </a:solidFill>
                    <a:latin typeface="微软雅黑" panose="020B0503020204020204" pitchFamily="34" charset="-122"/>
                    <a:ea typeface="微软雅黑" panose="020B0503020204020204" pitchFamily="34" charset="-122"/>
                    <a:sym typeface="+mn-ea"/>
                  </a:rPr>
                  <a:t>了解公司历史、现状和未来</a:t>
                </a:r>
                <a:endParaRPr lang="zh-CN" altLang="en-US" sz="1000" dirty="0">
                  <a:solidFill>
                    <a:schemeClr val="tx1"/>
                  </a:solidFill>
                  <a:latin typeface="微软雅黑" panose="020B0503020204020204" pitchFamily="34" charset="-122"/>
                  <a:ea typeface="微软雅黑" panose="020B0503020204020204" pitchFamily="34" charset="-122"/>
                  <a:sym typeface="+mn-ea"/>
                </a:endParaRPr>
              </a:p>
              <a:p>
                <a:pPr marL="285750" lvl="0" indent="-285750" algn="l" eaLnBrk="1" hangingPunct="1">
                  <a:spcBef>
                    <a:spcPct val="50000"/>
                  </a:spcBef>
                  <a:buClrTx/>
                  <a:buFont typeface="Wingdings" panose="05000000000000000000" charset="0"/>
                  <a:buChar char="n"/>
                </a:pPr>
                <a:r>
                  <a:rPr lang="zh-CN" altLang="en-US" sz="1000" dirty="0">
                    <a:solidFill>
                      <a:schemeClr val="tx1"/>
                    </a:solidFill>
                    <a:latin typeface="微软雅黑" panose="020B0503020204020204" pitchFamily="34" charset="-122"/>
                    <a:ea typeface="微软雅黑" panose="020B0503020204020204" pitchFamily="34" charset="-122"/>
                    <a:sym typeface="+mn-ea"/>
                  </a:rPr>
                  <a:t>理解企业文化</a:t>
                </a:r>
                <a:endParaRPr lang="zh-CN" altLang="en-US" sz="1000" dirty="0">
                  <a:solidFill>
                    <a:schemeClr val="tx1"/>
                  </a:solidFill>
                  <a:latin typeface="微软雅黑" panose="020B0503020204020204" pitchFamily="34" charset="-122"/>
                  <a:ea typeface="微软雅黑" panose="020B0503020204020204" pitchFamily="34" charset="-122"/>
                  <a:sym typeface="+mn-ea"/>
                </a:endParaRPr>
              </a:p>
              <a:p>
                <a:pPr marL="285750" lvl="0" indent="-285750" algn="l" eaLnBrk="1" hangingPunct="1">
                  <a:spcBef>
                    <a:spcPct val="50000"/>
                  </a:spcBef>
                  <a:buClrTx/>
                  <a:buFont typeface="Wingdings" panose="05000000000000000000" charset="0"/>
                  <a:buChar char="n"/>
                </a:pPr>
                <a:r>
                  <a:rPr lang="zh-CN" altLang="en-US" sz="1000" dirty="0">
                    <a:solidFill>
                      <a:schemeClr val="tx1"/>
                    </a:solidFill>
                    <a:latin typeface="微软雅黑" panose="020B0503020204020204" pitchFamily="34" charset="-122"/>
                    <a:ea typeface="微软雅黑" panose="020B0503020204020204" pitchFamily="34" charset="-122"/>
                    <a:sym typeface="+mn-ea"/>
                  </a:rPr>
                  <a:t>职业化课程</a:t>
                </a:r>
                <a:endParaRPr lang="zh-CN" altLang="en-US" sz="1000" dirty="0">
                  <a:solidFill>
                    <a:schemeClr val="tx1"/>
                  </a:solidFill>
                  <a:latin typeface="微软雅黑" panose="020B0503020204020204" pitchFamily="34" charset="-122"/>
                  <a:ea typeface="微软雅黑" panose="020B0503020204020204" pitchFamily="34" charset="-122"/>
                  <a:sym typeface="+mn-ea"/>
                </a:endParaRPr>
              </a:p>
              <a:p>
                <a:pPr marL="285750" lvl="0" indent="-285750" algn="l" eaLnBrk="1" hangingPunct="1">
                  <a:spcBef>
                    <a:spcPct val="50000"/>
                  </a:spcBef>
                  <a:buClrTx/>
                  <a:buFont typeface="Wingdings" panose="05000000000000000000" charset="0"/>
                  <a:buChar char="n"/>
                </a:pPr>
                <a:r>
                  <a:rPr lang="zh-CN" altLang="en-US" sz="1000" dirty="0">
                    <a:latin typeface="微软雅黑" panose="020B0503020204020204" pitchFamily="34" charset="-122"/>
                    <a:ea typeface="微软雅黑" panose="020B0503020204020204" pitchFamily="34" charset="-122"/>
                    <a:sym typeface="+mn-ea"/>
                  </a:rPr>
                  <a:t>团队融入</a:t>
                </a:r>
                <a:endParaRPr lang="zh-CN" altLang="en-US" sz="1000" dirty="0">
                  <a:solidFill>
                    <a:schemeClr val="tx1"/>
                  </a:solidFill>
                  <a:latin typeface="微软雅黑" panose="020B0503020204020204" pitchFamily="34" charset="-122"/>
                  <a:ea typeface="微软雅黑" panose="020B0503020204020204" pitchFamily="34" charset="-122"/>
                  <a:sym typeface="+mn-ea"/>
                </a:endParaRPr>
              </a:p>
              <a:p>
                <a:pPr marL="285750" lvl="0" indent="-285750" algn="l" eaLnBrk="1" hangingPunct="1">
                  <a:spcBef>
                    <a:spcPct val="50000"/>
                  </a:spcBef>
                  <a:buClrTx/>
                  <a:buFont typeface="Wingdings" panose="05000000000000000000" charset="0"/>
                  <a:buChar char="n"/>
                </a:pPr>
                <a:r>
                  <a:rPr lang="zh-CN" altLang="en-US" sz="1000" dirty="0">
                    <a:latin typeface="微软雅黑" panose="020B0503020204020204" pitchFamily="34" charset="-122"/>
                    <a:ea typeface="微软雅黑" panose="020B0503020204020204" pitchFamily="34" charset="-122"/>
                    <a:sym typeface="+mn-ea"/>
                  </a:rPr>
                  <a:t>角色转化</a:t>
                </a:r>
                <a:endParaRPr lang="zh-CN" altLang="en-US" sz="1000" dirty="0">
                  <a:solidFill>
                    <a:schemeClr val="tx1"/>
                  </a:solidFill>
                  <a:latin typeface="微软雅黑" panose="020B0503020204020204" pitchFamily="34" charset="-122"/>
                  <a:ea typeface="微软雅黑" panose="020B0503020204020204" pitchFamily="34" charset="-122"/>
                  <a:sym typeface="+mn-ea"/>
                </a:endParaRPr>
              </a:p>
            </p:txBody>
          </p:sp>
        </p:grpSp>
      </p:grpSp>
      <p:grpSp>
        <p:nvGrpSpPr>
          <p:cNvPr id="84" name="组合 83"/>
          <p:cNvGrpSpPr/>
          <p:nvPr/>
        </p:nvGrpSpPr>
        <p:grpSpPr>
          <a:xfrm>
            <a:off x="812165" y="5755005"/>
            <a:ext cx="6856730" cy="922020"/>
            <a:chOff x="1279" y="9063"/>
            <a:chExt cx="10798" cy="1452"/>
          </a:xfrm>
        </p:grpSpPr>
        <p:sp>
          <p:nvSpPr>
            <p:cNvPr id="82" name="Text Box 4"/>
            <p:cNvSpPr txBox="1">
              <a:spLocks noChangeArrowheads="1"/>
            </p:cNvSpPr>
            <p:nvPr/>
          </p:nvSpPr>
          <p:spPr bwMode="auto">
            <a:xfrm>
              <a:off x="1573" y="9063"/>
              <a:ext cx="10504" cy="1452"/>
            </a:xfrm>
            <a:prstGeom prst="rect">
              <a:avLst/>
            </a:prstGeom>
            <a:noFill/>
            <a:ln w="9525">
              <a:solidFill>
                <a:schemeClr val="bg1">
                  <a:lumMod val="50000"/>
                </a:schemeClr>
              </a:solidFill>
              <a:prstDash val="sysDash"/>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buFont typeface="Arial" panose="020B0604020202020204" pitchFamily="34" charset="0"/>
                <a:buNone/>
              </a:pPr>
              <a:r>
                <a:rPr lang="en-US" altLang="zh-CN" sz="1800" dirty="0">
                  <a:solidFill>
                    <a:schemeClr val="tx1"/>
                  </a:solidFill>
                  <a:latin typeface="微软雅黑" panose="020B0503020204020204" pitchFamily="34" charset="-122"/>
                  <a:ea typeface="微软雅黑" panose="020B0503020204020204" pitchFamily="34" charset="-122"/>
                </a:rPr>
                <a:t>优秀的人才，只有在融人企业大家庭中，认同并接受企业文化，从内心深处把自己当作企业的一员时，才可能为企业创造价值。</a:t>
              </a:r>
              <a:endParaRPr lang="en-US" altLang="zh-CN" sz="1800" dirty="0">
                <a:solidFill>
                  <a:schemeClr val="tx1"/>
                </a:solidFill>
                <a:latin typeface="微软雅黑" panose="020B0503020204020204" pitchFamily="34" charset="-122"/>
                <a:ea typeface="微软雅黑" panose="020B0503020204020204" pitchFamily="34" charset="-122"/>
              </a:endParaRPr>
            </a:p>
          </p:txBody>
        </p:sp>
        <p:sp>
          <p:nvSpPr>
            <p:cNvPr id="83" name="矩形 82"/>
            <p:cNvSpPr/>
            <p:nvPr/>
          </p:nvSpPr>
          <p:spPr>
            <a:xfrm>
              <a:off x="1279" y="9266"/>
              <a:ext cx="170" cy="170"/>
            </a:xfrm>
            <a:prstGeom prst="rect">
              <a:avLst/>
            </a:prstGeom>
            <a:gradFill>
              <a:gsLst>
                <a:gs pos="0">
                  <a:srgbClr val="1643E6"/>
                </a:gs>
                <a:gs pos="100000">
                  <a:srgbClr val="72BB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Effect transition="in" filter="fade">
                                      <p:cBhvr>
                                        <p:cTn id="13" dur="1000"/>
                                        <p:tgtEl>
                                          <p:spTgt spid="14"/>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Effect transition="in" filter="fade">
                                      <p:cBhvr>
                                        <p:cTn id="18" dur="1000"/>
                                        <p:tgtEl>
                                          <p:spTgt spid="15"/>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81"/>
                                        </p:tgtEl>
                                        <p:attrNameLst>
                                          <p:attrName>style.visibility</p:attrName>
                                        </p:attrNameLst>
                                      </p:cBhvr>
                                      <p:to>
                                        <p:strVal val="visible"/>
                                      </p:to>
                                    </p:set>
                                    <p:anim calcmode="lin" valueType="num">
                                      <p:cBhvr>
                                        <p:cTn id="22" dur="500" fill="hold"/>
                                        <p:tgtEl>
                                          <p:spTgt spid="81"/>
                                        </p:tgtEl>
                                        <p:attrNameLst>
                                          <p:attrName>ppt_w</p:attrName>
                                        </p:attrNameLst>
                                      </p:cBhvr>
                                      <p:tavLst>
                                        <p:tav tm="0">
                                          <p:val>
                                            <p:fltVal val="0"/>
                                          </p:val>
                                        </p:tav>
                                        <p:tav tm="100000">
                                          <p:val>
                                            <p:strVal val="#ppt_w"/>
                                          </p:val>
                                        </p:tav>
                                      </p:tavLst>
                                    </p:anim>
                                    <p:anim calcmode="lin" valueType="num">
                                      <p:cBhvr>
                                        <p:cTn id="23" dur="500" fill="hold"/>
                                        <p:tgtEl>
                                          <p:spTgt spid="81"/>
                                        </p:tgtEl>
                                        <p:attrNameLst>
                                          <p:attrName>ppt_h</p:attrName>
                                        </p:attrNameLst>
                                      </p:cBhvr>
                                      <p:tavLst>
                                        <p:tav tm="0">
                                          <p:val>
                                            <p:fltVal val="0"/>
                                          </p:val>
                                        </p:tav>
                                        <p:tav tm="100000">
                                          <p:val>
                                            <p:strVal val="#ppt_h"/>
                                          </p:val>
                                        </p:tav>
                                      </p:tavLst>
                                    </p:anim>
                                    <p:animEffect transition="in" filter="fade">
                                      <p:cBhvr>
                                        <p:cTn id="24" dur="500"/>
                                        <p:tgtEl>
                                          <p:spTgt spid="81"/>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78"/>
                                        </p:tgtEl>
                                        <p:attrNameLst>
                                          <p:attrName>style.visibility</p:attrName>
                                        </p:attrNameLst>
                                      </p:cBhvr>
                                      <p:to>
                                        <p:strVal val="visible"/>
                                      </p:to>
                                    </p:set>
                                    <p:anim calcmode="lin" valueType="num">
                                      <p:cBhvr>
                                        <p:cTn id="28" dur="500" fill="hold"/>
                                        <p:tgtEl>
                                          <p:spTgt spid="78"/>
                                        </p:tgtEl>
                                        <p:attrNameLst>
                                          <p:attrName>ppt_w</p:attrName>
                                        </p:attrNameLst>
                                      </p:cBhvr>
                                      <p:tavLst>
                                        <p:tav tm="0">
                                          <p:val>
                                            <p:fltVal val="0"/>
                                          </p:val>
                                        </p:tav>
                                        <p:tav tm="100000">
                                          <p:val>
                                            <p:strVal val="#ppt_w"/>
                                          </p:val>
                                        </p:tav>
                                      </p:tavLst>
                                    </p:anim>
                                    <p:anim calcmode="lin" valueType="num">
                                      <p:cBhvr>
                                        <p:cTn id="29" dur="500" fill="hold"/>
                                        <p:tgtEl>
                                          <p:spTgt spid="78"/>
                                        </p:tgtEl>
                                        <p:attrNameLst>
                                          <p:attrName>ppt_h</p:attrName>
                                        </p:attrNameLst>
                                      </p:cBhvr>
                                      <p:tavLst>
                                        <p:tav tm="0">
                                          <p:val>
                                            <p:fltVal val="0"/>
                                          </p:val>
                                        </p:tav>
                                        <p:tav tm="100000">
                                          <p:val>
                                            <p:strVal val="#ppt_h"/>
                                          </p:val>
                                        </p:tav>
                                      </p:tavLst>
                                    </p:anim>
                                    <p:animEffect transition="in" filter="fade">
                                      <p:cBhvr>
                                        <p:cTn id="30" dur="500"/>
                                        <p:tgtEl>
                                          <p:spTgt spid="78"/>
                                        </p:tgtEl>
                                      </p:cBhvr>
                                    </p:animEffect>
                                  </p:childTnLst>
                                </p:cTn>
                              </p:par>
                              <p:par>
                                <p:cTn id="31" presetID="53" presetClass="entr" presetSubtype="16"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anim calcmode="lin" valueType="num">
                                      <p:cBhvr>
                                        <p:cTn id="33" dur="500" fill="hold"/>
                                        <p:tgtEl>
                                          <p:spTgt spid="79"/>
                                        </p:tgtEl>
                                        <p:attrNameLst>
                                          <p:attrName>ppt_w</p:attrName>
                                        </p:attrNameLst>
                                      </p:cBhvr>
                                      <p:tavLst>
                                        <p:tav tm="0">
                                          <p:val>
                                            <p:fltVal val="0"/>
                                          </p:val>
                                        </p:tav>
                                        <p:tav tm="100000">
                                          <p:val>
                                            <p:strVal val="#ppt_w"/>
                                          </p:val>
                                        </p:tav>
                                      </p:tavLst>
                                    </p:anim>
                                    <p:anim calcmode="lin" valueType="num">
                                      <p:cBhvr>
                                        <p:cTn id="34" dur="500" fill="hold"/>
                                        <p:tgtEl>
                                          <p:spTgt spid="79"/>
                                        </p:tgtEl>
                                        <p:attrNameLst>
                                          <p:attrName>ppt_h</p:attrName>
                                        </p:attrNameLst>
                                      </p:cBhvr>
                                      <p:tavLst>
                                        <p:tav tm="0">
                                          <p:val>
                                            <p:fltVal val="0"/>
                                          </p:val>
                                        </p:tav>
                                        <p:tav tm="100000">
                                          <p:val>
                                            <p:strVal val="#ppt_h"/>
                                          </p:val>
                                        </p:tav>
                                      </p:tavLst>
                                    </p:anim>
                                    <p:animEffect transition="in" filter="fade">
                                      <p:cBhvr>
                                        <p:cTn id="35" dur="500"/>
                                        <p:tgtEl>
                                          <p:spTgt spid="79"/>
                                        </p:tgtEl>
                                      </p:cBhvr>
                                    </p:animEffect>
                                  </p:childTnLst>
                                </p:cTn>
                              </p:par>
                              <p:par>
                                <p:cTn id="36" presetID="53" presetClass="entr" presetSubtype="16" fill="hold" nodeType="withEffect">
                                  <p:stCondLst>
                                    <p:cond delay="0"/>
                                  </p:stCondLst>
                                  <p:childTnLst>
                                    <p:set>
                                      <p:cBhvr>
                                        <p:cTn id="37" dur="1" fill="hold">
                                          <p:stCondLst>
                                            <p:cond delay="0"/>
                                          </p:stCondLst>
                                        </p:cTn>
                                        <p:tgtEl>
                                          <p:spTgt spid="80"/>
                                        </p:tgtEl>
                                        <p:attrNameLst>
                                          <p:attrName>style.visibility</p:attrName>
                                        </p:attrNameLst>
                                      </p:cBhvr>
                                      <p:to>
                                        <p:strVal val="visible"/>
                                      </p:to>
                                    </p:set>
                                    <p:anim calcmode="lin" valueType="num">
                                      <p:cBhvr>
                                        <p:cTn id="38" dur="500" fill="hold"/>
                                        <p:tgtEl>
                                          <p:spTgt spid="80"/>
                                        </p:tgtEl>
                                        <p:attrNameLst>
                                          <p:attrName>ppt_w</p:attrName>
                                        </p:attrNameLst>
                                      </p:cBhvr>
                                      <p:tavLst>
                                        <p:tav tm="0">
                                          <p:val>
                                            <p:fltVal val="0"/>
                                          </p:val>
                                        </p:tav>
                                        <p:tav tm="100000">
                                          <p:val>
                                            <p:strVal val="#ppt_w"/>
                                          </p:val>
                                        </p:tav>
                                      </p:tavLst>
                                    </p:anim>
                                    <p:anim calcmode="lin" valueType="num">
                                      <p:cBhvr>
                                        <p:cTn id="39" dur="500" fill="hold"/>
                                        <p:tgtEl>
                                          <p:spTgt spid="80"/>
                                        </p:tgtEl>
                                        <p:attrNameLst>
                                          <p:attrName>ppt_h</p:attrName>
                                        </p:attrNameLst>
                                      </p:cBhvr>
                                      <p:tavLst>
                                        <p:tav tm="0">
                                          <p:val>
                                            <p:fltVal val="0"/>
                                          </p:val>
                                        </p:tav>
                                        <p:tav tm="100000">
                                          <p:val>
                                            <p:strVal val="#ppt_h"/>
                                          </p:val>
                                        </p:tav>
                                      </p:tavLst>
                                    </p:anim>
                                    <p:animEffect transition="in" filter="fade">
                                      <p:cBhvr>
                                        <p:cTn id="40" dur="500"/>
                                        <p:tgtEl>
                                          <p:spTgt spid="80"/>
                                        </p:tgtEl>
                                      </p:cBhvr>
                                    </p:animEffect>
                                  </p:childTnLst>
                                </p:cTn>
                              </p:par>
                            </p:childTnLst>
                          </p:cTn>
                        </p:par>
                        <p:par>
                          <p:cTn id="41" fill="hold">
                            <p:stCondLst>
                              <p:cond delay="2000"/>
                            </p:stCondLst>
                            <p:childTnLst>
                              <p:par>
                                <p:cTn id="42" presetID="42" presetClass="entr" presetSubtype="0" fill="hold" nodeType="afterEffect">
                                  <p:stCondLst>
                                    <p:cond delay="0"/>
                                  </p:stCondLst>
                                  <p:childTnLst>
                                    <p:set>
                                      <p:cBhvr>
                                        <p:cTn id="43" dur="500" fill="hold">
                                          <p:stCondLst>
                                            <p:cond delay="0"/>
                                          </p:stCondLst>
                                        </p:cTn>
                                        <p:tgtEl>
                                          <p:spTgt spid="84"/>
                                        </p:tgtEl>
                                        <p:attrNameLst>
                                          <p:attrName>style.visibility</p:attrName>
                                        </p:attrNameLst>
                                      </p:cBhvr>
                                      <p:to>
                                        <p:strVal val="visible"/>
                                      </p:to>
                                    </p:set>
                                    <p:animEffect transition="in" filter="fade">
                                      <p:cBhvr>
                                        <p:cTn id="44" dur="500"/>
                                        <p:tgtEl>
                                          <p:spTgt spid="84"/>
                                        </p:tgtEl>
                                      </p:cBhvr>
                                    </p:animEffect>
                                    <p:anim calcmode="lin" valueType="num">
                                      <p:cBhvr>
                                        <p:cTn id="45" dur="500" fill="hold"/>
                                        <p:tgtEl>
                                          <p:spTgt spid="84"/>
                                        </p:tgtEl>
                                        <p:attrNameLst>
                                          <p:attrName>ppt_x</p:attrName>
                                        </p:attrNameLst>
                                      </p:cBhvr>
                                      <p:tavLst>
                                        <p:tav tm="0">
                                          <p:val>
                                            <p:strVal val="#ppt_x"/>
                                          </p:val>
                                        </p:tav>
                                        <p:tav tm="100000">
                                          <p:val>
                                            <p:strVal val="#ppt_x"/>
                                          </p:val>
                                        </p:tav>
                                      </p:tavLst>
                                    </p:anim>
                                    <p:anim calcmode="lin" valueType="num">
                                      <p:cBhvr>
                                        <p:cTn id="46" dur="5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069465" y="701040"/>
            <a:ext cx="828802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我们为您提供：健全的人才成长体系</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14" name="直接连接符 13"/>
          <p:cNvCxnSpPr/>
          <p:nvPr/>
        </p:nvCxnSpPr>
        <p:spPr>
          <a:xfrm>
            <a:off x="2675890" y="1366520"/>
            <a:ext cx="703834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5" name="文本框 16"/>
          <p:cNvSpPr txBox="1"/>
          <p:nvPr/>
        </p:nvSpPr>
        <p:spPr>
          <a:xfrm>
            <a:off x="2212340" y="1448435"/>
            <a:ext cx="7956550" cy="310515"/>
          </a:xfrm>
          <a:prstGeom prst="rect">
            <a:avLst/>
          </a:prstGeom>
          <a:noFill/>
        </p:spPr>
        <p:txBody>
          <a:bodyPr wrap="square" lIns="95280" tIns="47640" rIns="95280" bIns="47640" rtlCol="0">
            <a:spAutoFit/>
          </a:bodyPr>
          <a:lstStyle/>
          <a:p>
            <a:pPr algn="ctr"/>
            <a:r>
              <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WO MEN WEI NIN TI GONG:JIAN QUAN DE REN CAI CHENG ZHANG TI XI</a:t>
            </a:r>
            <a:endPar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sp>
        <p:nvSpPr>
          <p:cNvPr id="97" name="Text Box 4"/>
          <p:cNvSpPr txBox="1">
            <a:spLocks noChangeArrowheads="1"/>
          </p:cNvSpPr>
          <p:nvPr/>
        </p:nvSpPr>
        <p:spPr bwMode="auto">
          <a:xfrm>
            <a:off x="797241" y="3699509"/>
            <a:ext cx="3708400" cy="39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00000"/>
              </a:lnSpc>
              <a:buFont typeface="Arial" panose="020B0604020202020204" pitchFamily="34" charset="0"/>
              <a:buNone/>
            </a:pPr>
            <a:r>
              <a:rPr lang="en-US" altLang="zh-CN" sz="2000" b="1" dirty="0">
                <a:solidFill>
                  <a:srgbClr val="1643E6"/>
                </a:solidFill>
                <a:latin typeface="微软雅黑" panose="020B0503020204020204" pitchFamily="34" charset="-122"/>
                <a:ea typeface="微软雅黑" panose="020B0503020204020204" pitchFamily="34" charset="-122"/>
              </a:rPr>
              <a:t>“赛马”机制 : 个人成长看业绩</a:t>
            </a:r>
            <a:endParaRPr lang="en-US" altLang="zh-CN" sz="2000" b="1" dirty="0">
              <a:solidFill>
                <a:srgbClr val="1643E6"/>
              </a:solidFill>
              <a:latin typeface="微软雅黑" panose="020B0503020204020204" pitchFamily="34" charset="-122"/>
              <a:ea typeface="微软雅黑" panose="020B0503020204020204" pitchFamily="34" charset="-122"/>
            </a:endParaRPr>
          </a:p>
        </p:txBody>
      </p:sp>
      <p:grpSp>
        <p:nvGrpSpPr>
          <p:cNvPr id="155" name="组合 154"/>
          <p:cNvGrpSpPr/>
          <p:nvPr/>
        </p:nvGrpSpPr>
        <p:grpSpPr>
          <a:xfrm>
            <a:off x="7783830" y="3386455"/>
            <a:ext cx="1300480" cy="941070"/>
            <a:chOff x="12258" y="5333"/>
            <a:chExt cx="2048" cy="1482"/>
          </a:xfrm>
        </p:grpSpPr>
        <p:sp>
          <p:nvSpPr>
            <p:cNvPr id="125" name="Freeform 8"/>
            <p:cNvSpPr/>
            <p:nvPr/>
          </p:nvSpPr>
          <p:spPr bwMode="auto">
            <a:xfrm>
              <a:off x="12258" y="5333"/>
              <a:ext cx="2048" cy="1482"/>
            </a:xfrm>
            <a:custGeom>
              <a:avLst/>
              <a:gdLst>
                <a:gd name="T0" fmla="*/ 304 w 395"/>
                <a:gd name="T1" fmla="*/ 283 h 298"/>
                <a:gd name="T2" fmla="*/ 274 w 395"/>
                <a:gd name="T3" fmla="*/ 298 h 298"/>
                <a:gd name="T4" fmla="*/ 13 w 395"/>
                <a:gd name="T5" fmla="*/ 298 h 298"/>
                <a:gd name="T6" fmla="*/ 6 w 395"/>
                <a:gd name="T7" fmla="*/ 283 h 298"/>
                <a:gd name="T8" fmla="*/ 91 w 395"/>
                <a:gd name="T9" fmla="*/ 164 h 298"/>
                <a:gd name="T10" fmla="*/ 91 w 395"/>
                <a:gd name="T11" fmla="*/ 134 h 298"/>
                <a:gd name="T12" fmla="*/ 6 w 395"/>
                <a:gd name="T13" fmla="*/ 15 h 298"/>
                <a:gd name="T14" fmla="*/ 13 w 395"/>
                <a:gd name="T15" fmla="*/ 0 h 298"/>
                <a:gd name="T16" fmla="*/ 274 w 395"/>
                <a:gd name="T17" fmla="*/ 0 h 298"/>
                <a:gd name="T18" fmla="*/ 304 w 395"/>
                <a:gd name="T19" fmla="*/ 15 h 298"/>
                <a:gd name="T20" fmla="*/ 389 w 395"/>
                <a:gd name="T21" fmla="*/ 134 h 298"/>
                <a:gd name="T22" fmla="*/ 389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4" y="298"/>
                    <a:pt x="274" y="298"/>
                  </a:cubicBezTo>
                  <a:cubicBezTo>
                    <a:pt x="13" y="298"/>
                    <a:pt x="13" y="298"/>
                    <a:pt x="13" y="298"/>
                  </a:cubicBezTo>
                  <a:cubicBezTo>
                    <a:pt x="3" y="298"/>
                    <a:pt x="0" y="291"/>
                    <a:pt x="6" y="283"/>
                  </a:cubicBezTo>
                  <a:cubicBezTo>
                    <a:pt x="91" y="164"/>
                    <a:pt x="91" y="164"/>
                    <a:pt x="91" y="164"/>
                  </a:cubicBezTo>
                  <a:cubicBezTo>
                    <a:pt x="97" y="156"/>
                    <a:pt x="97" y="142"/>
                    <a:pt x="91" y="134"/>
                  </a:cubicBezTo>
                  <a:cubicBezTo>
                    <a:pt x="6" y="15"/>
                    <a:pt x="6" y="15"/>
                    <a:pt x="6" y="15"/>
                  </a:cubicBezTo>
                  <a:cubicBezTo>
                    <a:pt x="0" y="7"/>
                    <a:pt x="3" y="0"/>
                    <a:pt x="13" y="0"/>
                  </a:cubicBezTo>
                  <a:cubicBezTo>
                    <a:pt x="274" y="0"/>
                    <a:pt x="274" y="0"/>
                    <a:pt x="274" y="0"/>
                  </a:cubicBezTo>
                  <a:cubicBezTo>
                    <a:pt x="284" y="0"/>
                    <a:pt x="298" y="7"/>
                    <a:pt x="304" y="15"/>
                  </a:cubicBezTo>
                  <a:cubicBezTo>
                    <a:pt x="389" y="134"/>
                    <a:pt x="389" y="134"/>
                    <a:pt x="389" y="134"/>
                  </a:cubicBezTo>
                  <a:cubicBezTo>
                    <a:pt x="395" y="142"/>
                    <a:pt x="395" y="156"/>
                    <a:pt x="389" y="164"/>
                  </a:cubicBezTo>
                  <a:lnTo>
                    <a:pt x="304" y="283"/>
                  </a:lnTo>
                  <a:close/>
                </a:path>
              </a:pathLst>
            </a:custGeom>
            <a:gradFill>
              <a:gsLst>
                <a:gs pos="0">
                  <a:srgbClr val="1643E6"/>
                </a:gs>
                <a:gs pos="100000">
                  <a:srgbClr val="72BBFF"/>
                </a:gs>
              </a:gsLst>
              <a:lin ang="0" scaled="0"/>
            </a:gradFill>
            <a:ln w="19050">
              <a:solidFill>
                <a:schemeClr val="bg1"/>
              </a:solidFill>
              <a:round/>
            </a:ln>
          </p:spPr>
          <p:txBody>
            <a:bodyPr vert="horz" wrap="square" lIns="58509" tIns="29254" rIns="58509" bIns="29254" numCol="1" anchor="t" anchorCtr="0" compatLnSpc="1"/>
            <a:lstStyle/>
            <a:p>
              <a:pPr algn="just">
                <a:lnSpc>
                  <a:spcPct val="120000"/>
                </a:lnSpc>
              </a:pPr>
              <a:endParaRPr lang="en-US"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127" name="Freeform 16"/>
            <p:cNvSpPr>
              <a:spLocks noChangeAspect="1" noEditPoints="1"/>
            </p:cNvSpPr>
            <p:nvPr/>
          </p:nvSpPr>
          <p:spPr bwMode="auto">
            <a:xfrm>
              <a:off x="13139" y="5751"/>
              <a:ext cx="427" cy="495"/>
            </a:xfrm>
            <a:custGeom>
              <a:avLst/>
              <a:gdLst>
                <a:gd name="T0" fmla="*/ 233 w 320"/>
                <a:gd name="T1" fmla="*/ 138 h 371"/>
                <a:gd name="T2" fmla="*/ 261 w 320"/>
                <a:gd name="T3" fmla="*/ 12 h 371"/>
                <a:gd name="T4" fmla="*/ 168 w 320"/>
                <a:gd name="T5" fmla="*/ 104 h 371"/>
                <a:gd name="T6" fmla="*/ 80 w 320"/>
                <a:gd name="T7" fmla="*/ 182 h 371"/>
                <a:gd name="T8" fmla="*/ 80 w 320"/>
                <a:gd name="T9" fmla="*/ 319 h 371"/>
                <a:gd name="T10" fmla="*/ 253 w 320"/>
                <a:gd name="T11" fmla="*/ 371 h 371"/>
                <a:gd name="T12" fmla="*/ 320 w 320"/>
                <a:gd name="T13" fmla="*/ 172 h 371"/>
                <a:gd name="T14" fmla="*/ 233 w 320"/>
                <a:gd name="T15" fmla="*/ 138 h 371"/>
                <a:gd name="T16" fmla="*/ 60 w 320"/>
                <a:gd name="T17" fmla="*/ 140 h 371"/>
                <a:gd name="T18" fmla="*/ 0 w 320"/>
                <a:gd name="T19" fmla="*/ 202 h 371"/>
                <a:gd name="T20" fmla="*/ 0 w 320"/>
                <a:gd name="T21" fmla="*/ 299 h 371"/>
                <a:gd name="T22" fmla="*/ 60 w 320"/>
                <a:gd name="T23" fmla="*/ 360 h 371"/>
                <a:gd name="T24" fmla="*/ 40 w 320"/>
                <a:gd name="T25" fmla="*/ 315 h 371"/>
                <a:gd name="T26" fmla="*/ 40 w 320"/>
                <a:gd name="T27" fmla="*/ 187 h 371"/>
                <a:gd name="T28" fmla="*/ 60 w 320"/>
                <a:gd name="T29" fmla="*/ 14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0" h="371">
                  <a:moveTo>
                    <a:pt x="233" y="138"/>
                  </a:moveTo>
                  <a:cubicBezTo>
                    <a:pt x="230" y="131"/>
                    <a:pt x="304" y="65"/>
                    <a:pt x="261" y="12"/>
                  </a:cubicBezTo>
                  <a:cubicBezTo>
                    <a:pt x="251" y="0"/>
                    <a:pt x="217" y="72"/>
                    <a:pt x="168" y="104"/>
                  </a:cubicBezTo>
                  <a:cubicBezTo>
                    <a:pt x="142" y="122"/>
                    <a:pt x="80" y="161"/>
                    <a:pt x="80" y="182"/>
                  </a:cubicBezTo>
                  <a:cubicBezTo>
                    <a:pt x="80" y="319"/>
                    <a:pt x="80" y="319"/>
                    <a:pt x="80" y="319"/>
                  </a:cubicBezTo>
                  <a:cubicBezTo>
                    <a:pt x="80" y="344"/>
                    <a:pt x="178" y="371"/>
                    <a:pt x="253" y="371"/>
                  </a:cubicBezTo>
                  <a:cubicBezTo>
                    <a:pt x="280" y="371"/>
                    <a:pt x="320" y="199"/>
                    <a:pt x="320" y="172"/>
                  </a:cubicBezTo>
                  <a:cubicBezTo>
                    <a:pt x="320" y="145"/>
                    <a:pt x="235" y="145"/>
                    <a:pt x="233" y="138"/>
                  </a:cubicBezTo>
                  <a:close/>
                  <a:moveTo>
                    <a:pt x="60" y="140"/>
                  </a:moveTo>
                  <a:cubicBezTo>
                    <a:pt x="47" y="140"/>
                    <a:pt x="0" y="148"/>
                    <a:pt x="0" y="202"/>
                  </a:cubicBezTo>
                  <a:cubicBezTo>
                    <a:pt x="0" y="299"/>
                    <a:pt x="0" y="299"/>
                    <a:pt x="0" y="299"/>
                  </a:cubicBezTo>
                  <a:cubicBezTo>
                    <a:pt x="0" y="354"/>
                    <a:pt x="47" y="360"/>
                    <a:pt x="60" y="360"/>
                  </a:cubicBezTo>
                  <a:cubicBezTo>
                    <a:pt x="73" y="360"/>
                    <a:pt x="40" y="348"/>
                    <a:pt x="40" y="315"/>
                  </a:cubicBezTo>
                  <a:cubicBezTo>
                    <a:pt x="40" y="187"/>
                    <a:pt x="40" y="187"/>
                    <a:pt x="40" y="187"/>
                  </a:cubicBezTo>
                  <a:cubicBezTo>
                    <a:pt x="40" y="152"/>
                    <a:pt x="73" y="140"/>
                    <a:pt x="60" y="140"/>
                  </a:cubicBezTo>
                  <a:close/>
                </a:path>
              </a:pathLst>
            </a:custGeom>
            <a:solidFill>
              <a:schemeClr val="bg1"/>
            </a:solidFill>
            <a:ln>
              <a:noFill/>
            </a:ln>
          </p:spPr>
          <p:txBody>
            <a:bodyPr vert="horz" wrap="square" lIns="58509" tIns="29254" rIns="58509" bIns="29254" numCol="1" anchor="t" anchorCtr="0" compatLnSpc="1"/>
            <a:lstStyle/>
            <a:p>
              <a:pPr algn="just">
                <a:lnSpc>
                  <a:spcPct val="120000"/>
                </a:lnSpc>
              </a:pPr>
              <a:endParaRPr lang="en-US"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grpSp>
      <p:grpSp>
        <p:nvGrpSpPr>
          <p:cNvPr id="153" name="组合 152"/>
          <p:cNvGrpSpPr/>
          <p:nvPr/>
        </p:nvGrpSpPr>
        <p:grpSpPr>
          <a:xfrm>
            <a:off x="5800090" y="3386455"/>
            <a:ext cx="1304290" cy="941070"/>
            <a:chOff x="9134" y="5333"/>
            <a:chExt cx="2054" cy="1482"/>
          </a:xfrm>
        </p:grpSpPr>
        <p:sp>
          <p:nvSpPr>
            <p:cNvPr id="123" name="Freeform 6"/>
            <p:cNvSpPr/>
            <p:nvPr/>
          </p:nvSpPr>
          <p:spPr bwMode="auto">
            <a:xfrm>
              <a:off x="9134" y="5333"/>
              <a:ext cx="2055" cy="1482"/>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gradFill>
              <a:gsLst>
                <a:gs pos="0">
                  <a:srgbClr val="1643E6"/>
                </a:gs>
                <a:gs pos="100000">
                  <a:srgbClr val="72BBFF"/>
                </a:gs>
              </a:gsLst>
              <a:lin ang="0" scaled="0"/>
            </a:gradFill>
            <a:ln w="19050">
              <a:solidFill>
                <a:schemeClr val="bg1"/>
              </a:solidFill>
              <a:round/>
            </a:ln>
          </p:spPr>
          <p:txBody>
            <a:bodyPr vert="horz" wrap="square" lIns="58509" tIns="29254" rIns="58509" bIns="29254" numCol="1" anchor="t" anchorCtr="0" compatLnSpc="1"/>
            <a:lstStyle/>
            <a:p>
              <a:pPr algn="just">
                <a:lnSpc>
                  <a:spcPct val="120000"/>
                </a:lnSpc>
              </a:pPr>
              <a:endParaRPr lang="en-US"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128" name="Freeform 6"/>
            <p:cNvSpPr>
              <a:spLocks noChangeAspect="1" noEditPoints="1"/>
            </p:cNvSpPr>
            <p:nvPr/>
          </p:nvSpPr>
          <p:spPr bwMode="auto">
            <a:xfrm>
              <a:off x="9946" y="5826"/>
              <a:ext cx="516" cy="453"/>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bg1"/>
            </a:solidFill>
            <a:ln>
              <a:noFill/>
            </a:ln>
          </p:spPr>
          <p:txBody>
            <a:bodyPr vert="horz" wrap="square" lIns="58509" tIns="29254" rIns="58509" bIns="29254" numCol="1" anchor="t" anchorCtr="0" compatLnSpc="1"/>
            <a:lstStyle/>
            <a:p>
              <a:pPr algn="just">
                <a:lnSpc>
                  <a:spcPct val="120000"/>
                </a:lnSpc>
              </a:pPr>
              <a:endParaRPr lang="en-US"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grpSp>
      <p:grpSp>
        <p:nvGrpSpPr>
          <p:cNvPr id="175" name="组合 174"/>
          <p:cNvGrpSpPr/>
          <p:nvPr/>
        </p:nvGrpSpPr>
        <p:grpSpPr>
          <a:xfrm>
            <a:off x="4543425" y="2418080"/>
            <a:ext cx="3542665" cy="1909445"/>
            <a:chOff x="7155" y="3808"/>
            <a:chExt cx="5579" cy="3007"/>
          </a:xfrm>
        </p:grpSpPr>
        <p:cxnSp>
          <p:nvCxnSpPr>
            <p:cNvPr id="132" name="Straight Connector 46"/>
            <p:cNvCxnSpPr/>
            <p:nvPr/>
          </p:nvCxnSpPr>
          <p:spPr>
            <a:xfrm>
              <a:off x="8620" y="4568"/>
              <a:ext cx="0" cy="696"/>
            </a:xfrm>
            <a:prstGeom prst="line">
              <a:avLst/>
            </a:prstGeom>
            <a:ln w="6350">
              <a:solidFill>
                <a:schemeClr val="bg1">
                  <a:lumMod val="65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33" name="Straight Connector 47"/>
            <p:cNvCxnSpPr/>
            <p:nvPr/>
          </p:nvCxnSpPr>
          <p:spPr>
            <a:xfrm flipH="1">
              <a:off x="7262" y="4582"/>
              <a:ext cx="1358" cy="0"/>
            </a:xfrm>
            <a:prstGeom prst="line">
              <a:avLst/>
            </a:prstGeom>
            <a:ln w="6350">
              <a:solidFill>
                <a:schemeClr val="bg1">
                  <a:lumMod val="65000"/>
                </a:schemeClr>
              </a:solidFill>
              <a:prstDash val="sysDash"/>
              <a:tailEnd type="diamond" w="lg" len="lg"/>
            </a:ln>
          </p:spPr>
          <p:style>
            <a:lnRef idx="1">
              <a:schemeClr val="accent1"/>
            </a:lnRef>
            <a:fillRef idx="0">
              <a:schemeClr val="accent1"/>
            </a:fillRef>
            <a:effectRef idx="0">
              <a:schemeClr val="accent1"/>
            </a:effectRef>
            <a:fontRef idx="minor">
              <a:schemeClr val="tx1"/>
            </a:fontRef>
          </p:style>
        </p:cxnSp>
        <p:sp>
          <p:nvSpPr>
            <p:cNvPr id="136" name="Content Placeholder 2"/>
            <p:cNvSpPr txBox="1"/>
            <p:nvPr/>
          </p:nvSpPr>
          <p:spPr>
            <a:xfrm>
              <a:off x="7155" y="3868"/>
              <a:ext cx="1405" cy="363"/>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zh-CN" altLang="en-US" sz="1500" b="1" dirty="0">
                  <a:solidFill>
                    <a:srgbClr val="1643E6"/>
                  </a:solidFill>
                  <a:latin typeface="微软雅黑" panose="020B0503020204020204" pitchFamily="34" charset="-122"/>
                  <a:ea typeface="微软雅黑" panose="020B0503020204020204" pitchFamily="34" charset="-122"/>
                  <a:cs typeface="+mn-ea"/>
                  <a:sym typeface="微软雅黑" panose="020B0503020204020204" pitchFamily="34" charset="-122"/>
                </a:rPr>
                <a:t>选拔原则</a:t>
              </a:r>
              <a:endParaRPr lang="zh-CN" altLang="en-US" sz="1500" b="1" dirty="0">
                <a:solidFill>
                  <a:srgbClr val="1643E6"/>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164" name="组合 163"/>
            <p:cNvGrpSpPr/>
            <p:nvPr/>
          </p:nvGrpSpPr>
          <p:grpSpPr>
            <a:xfrm>
              <a:off x="7578" y="5333"/>
              <a:ext cx="2048" cy="1482"/>
              <a:chOff x="7578" y="5333"/>
              <a:chExt cx="2048" cy="1482"/>
            </a:xfrm>
          </p:grpSpPr>
          <p:sp>
            <p:nvSpPr>
              <p:cNvPr id="122" name="Freeform 5"/>
              <p:cNvSpPr/>
              <p:nvPr/>
            </p:nvSpPr>
            <p:spPr bwMode="auto">
              <a:xfrm>
                <a:off x="7578" y="5333"/>
                <a:ext cx="2048" cy="1482"/>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gradFill>
                <a:gsLst>
                  <a:gs pos="0">
                    <a:srgbClr val="1643E6"/>
                  </a:gs>
                  <a:gs pos="100000">
                    <a:srgbClr val="72BBFF"/>
                  </a:gs>
                </a:gsLst>
                <a:lin ang="0" scaled="0"/>
              </a:gradFill>
              <a:ln w="19050">
                <a:solidFill>
                  <a:schemeClr val="bg1"/>
                </a:solidFill>
                <a:round/>
              </a:ln>
            </p:spPr>
            <p:txBody>
              <a:bodyPr vert="horz" wrap="square" lIns="58509" tIns="29254" rIns="58509" bIns="29254" numCol="1" anchor="t" anchorCtr="0" compatLnSpc="1"/>
              <a:lstStyle/>
              <a:p>
                <a:pPr algn="just">
                  <a:lnSpc>
                    <a:spcPct val="120000"/>
                  </a:lnSpc>
                </a:pPr>
                <a:endParaRPr lang="en-US"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161" name="Text Box 38"/>
              <p:cNvSpPr txBox="1">
                <a:spLocks noChangeArrowheads="1"/>
              </p:cNvSpPr>
              <p:nvPr/>
            </p:nvSpPr>
            <p:spPr bwMode="auto">
              <a:xfrm>
                <a:off x="8266" y="5780"/>
                <a:ext cx="868"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zh-CN" sz="2200">
                    <a:solidFill>
                      <a:schemeClr val="bg1"/>
                    </a:solidFill>
                    <a:latin typeface="汉仪雅酷黑简" panose="00020600040101010101" charset="-122"/>
                    <a:ea typeface="汉仪雅酷黑简" panose="00020600040101010101" charset="-122"/>
                  </a:rPr>
                  <a:t>01</a:t>
                </a:r>
                <a:endParaRPr lang="zh-CN" altLang="zh-CN" sz="2200">
                  <a:solidFill>
                    <a:schemeClr val="bg1"/>
                  </a:solidFill>
                  <a:latin typeface="汉仪雅酷黑简" panose="00020600040101010101" charset="-122"/>
                  <a:ea typeface="汉仪雅酷黑简" panose="00020600040101010101" charset="-122"/>
                </a:endParaRPr>
              </a:p>
            </p:txBody>
          </p:sp>
        </p:grpSp>
        <p:sp>
          <p:nvSpPr>
            <p:cNvPr id="167" name="文本框 166"/>
            <p:cNvSpPr txBox="1"/>
            <p:nvPr/>
          </p:nvSpPr>
          <p:spPr>
            <a:xfrm>
              <a:off x="8598" y="3808"/>
              <a:ext cx="4137" cy="483"/>
            </a:xfrm>
            <a:prstGeom prst="rect">
              <a:avLst/>
            </a:prstGeom>
            <a:noFill/>
          </p:spPr>
          <p:txBody>
            <a:bodyPr wrap="square" rtlCol="0" anchor="t">
              <a:spAutoFit/>
            </a:bodyPr>
            <a:lstStyle/>
            <a:p>
              <a:pPr marL="0" indent="0" algn="l">
                <a:lnSpc>
                  <a:spcPct val="100000"/>
                </a:lnSpc>
                <a:buClrTx/>
                <a:buFont typeface="Wingdings" panose="05000000000000000000" charset="0"/>
                <a:buNone/>
              </a:pPr>
              <a:r>
                <a:rPr lang="zh-CN" altLang="en-US" sz="1400" b="1" dirty="0">
                  <a:solidFill>
                    <a:schemeClr val="tx1"/>
                  </a:solidFill>
                  <a:latin typeface="微软雅黑" panose="020B0503020204020204" pitchFamily="34" charset="-122"/>
                  <a:ea typeface="微软雅黑" panose="020B0503020204020204" pitchFamily="34" charset="-122"/>
                </a:rPr>
                <a:t>任人唯贤</a:t>
              </a:r>
              <a:r>
                <a:rPr lang="en-US" altLang="zh-CN" sz="1400" b="1" dirty="0">
                  <a:solidFill>
                    <a:schemeClr val="tx1"/>
                  </a:solidFill>
                  <a:latin typeface="微软雅黑" panose="020B0503020204020204" pitchFamily="34" charset="-122"/>
                  <a:ea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rPr>
                <a:t>德才兼备</a:t>
              </a:r>
              <a:r>
                <a:rPr lang="en-US" altLang="zh-CN" sz="1400" b="1" dirty="0">
                  <a:solidFill>
                    <a:schemeClr val="tx1"/>
                  </a:solidFill>
                  <a:latin typeface="微软雅黑" panose="020B0503020204020204" pitchFamily="34" charset="-122"/>
                  <a:ea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rPr>
                <a:t>专业立身</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grpSp>
      <p:grpSp>
        <p:nvGrpSpPr>
          <p:cNvPr id="176" name="组合 175"/>
          <p:cNvGrpSpPr/>
          <p:nvPr/>
        </p:nvGrpSpPr>
        <p:grpSpPr>
          <a:xfrm>
            <a:off x="5546725" y="3386455"/>
            <a:ext cx="2548255" cy="1998345"/>
            <a:chOff x="8735" y="5333"/>
            <a:chExt cx="4013" cy="3147"/>
          </a:xfrm>
        </p:grpSpPr>
        <p:cxnSp>
          <p:nvCxnSpPr>
            <p:cNvPr id="134" name="Straight Connector 48"/>
            <p:cNvCxnSpPr/>
            <p:nvPr/>
          </p:nvCxnSpPr>
          <p:spPr>
            <a:xfrm>
              <a:off x="11646" y="6897"/>
              <a:ext cx="0" cy="325"/>
            </a:xfrm>
            <a:prstGeom prst="line">
              <a:avLst/>
            </a:prstGeom>
            <a:ln w="6350">
              <a:solidFill>
                <a:schemeClr val="bg1">
                  <a:lumMod val="65000"/>
                </a:schemeClr>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49"/>
            <p:cNvCxnSpPr/>
            <p:nvPr/>
          </p:nvCxnSpPr>
          <p:spPr>
            <a:xfrm flipH="1">
              <a:off x="9498" y="7254"/>
              <a:ext cx="2140" cy="0"/>
            </a:xfrm>
            <a:prstGeom prst="line">
              <a:avLst/>
            </a:prstGeom>
            <a:ln w="6350">
              <a:solidFill>
                <a:schemeClr val="bg1">
                  <a:lumMod val="65000"/>
                </a:schemeClr>
              </a:solidFill>
              <a:prstDash val="sysDash"/>
              <a:tailEnd type="diamond" w="lg" len="lg"/>
            </a:ln>
          </p:spPr>
          <p:style>
            <a:lnRef idx="1">
              <a:schemeClr val="accent1"/>
            </a:lnRef>
            <a:fillRef idx="0">
              <a:schemeClr val="accent1"/>
            </a:fillRef>
            <a:effectRef idx="0">
              <a:schemeClr val="accent1"/>
            </a:effectRef>
            <a:fontRef idx="minor">
              <a:schemeClr val="tx1"/>
            </a:fontRef>
          </p:style>
        </p:cxnSp>
        <p:grpSp>
          <p:nvGrpSpPr>
            <p:cNvPr id="165" name="组合 164"/>
            <p:cNvGrpSpPr/>
            <p:nvPr/>
          </p:nvGrpSpPr>
          <p:grpSpPr>
            <a:xfrm>
              <a:off x="10696" y="5333"/>
              <a:ext cx="2052" cy="1482"/>
              <a:chOff x="10696" y="5333"/>
              <a:chExt cx="2052" cy="1482"/>
            </a:xfrm>
          </p:grpSpPr>
          <p:sp>
            <p:nvSpPr>
              <p:cNvPr id="124" name="Freeform 7"/>
              <p:cNvSpPr/>
              <p:nvPr/>
            </p:nvSpPr>
            <p:spPr bwMode="auto">
              <a:xfrm>
                <a:off x="10696" y="5333"/>
                <a:ext cx="2053" cy="1482"/>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chemeClr val="bg1">
                  <a:lumMod val="65000"/>
                </a:schemeClr>
              </a:solidFill>
              <a:ln w="19050">
                <a:solidFill>
                  <a:schemeClr val="bg1"/>
                </a:solidFill>
                <a:round/>
              </a:ln>
            </p:spPr>
            <p:txBody>
              <a:bodyPr vert="horz" wrap="square" lIns="58509" tIns="29254" rIns="58509" bIns="29254" numCol="1" anchor="t" anchorCtr="0" compatLnSpc="1"/>
              <a:lstStyle/>
              <a:p>
                <a:pPr algn="just">
                  <a:lnSpc>
                    <a:spcPct val="120000"/>
                  </a:lnSpc>
                </a:pPr>
                <a:endParaRPr lang="en-US"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162" name="Text Box 38"/>
              <p:cNvSpPr txBox="1">
                <a:spLocks noChangeArrowheads="1"/>
              </p:cNvSpPr>
              <p:nvPr/>
            </p:nvSpPr>
            <p:spPr bwMode="auto">
              <a:xfrm>
                <a:off x="11368" y="5780"/>
                <a:ext cx="868"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zh-CN" sz="2200">
                    <a:solidFill>
                      <a:schemeClr val="bg1"/>
                    </a:solidFill>
                    <a:latin typeface="汉仪雅酷黑简" panose="00020600040101010101" charset="-122"/>
                    <a:ea typeface="汉仪雅酷黑简" panose="00020600040101010101" charset="-122"/>
                  </a:rPr>
                  <a:t>0</a:t>
                </a:r>
                <a:r>
                  <a:rPr lang="en-US" altLang="zh-CN" sz="2200">
                    <a:solidFill>
                      <a:schemeClr val="bg1"/>
                    </a:solidFill>
                    <a:latin typeface="汉仪雅酷黑简" panose="00020600040101010101" charset="-122"/>
                    <a:ea typeface="汉仪雅酷黑简" panose="00020600040101010101" charset="-122"/>
                  </a:rPr>
                  <a:t>2</a:t>
                </a:r>
                <a:endParaRPr lang="en-US" altLang="zh-CN" sz="2200">
                  <a:solidFill>
                    <a:schemeClr val="bg1"/>
                  </a:solidFill>
                  <a:latin typeface="汉仪雅酷黑简" panose="00020600040101010101" charset="-122"/>
                  <a:ea typeface="汉仪雅酷黑简" panose="00020600040101010101" charset="-122"/>
                </a:endParaRPr>
              </a:p>
            </p:txBody>
          </p:sp>
        </p:grpSp>
        <p:sp>
          <p:nvSpPr>
            <p:cNvPr id="168" name="Content Placeholder 2"/>
            <p:cNvSpPr txBox="1"/>
            <p:nvPr/>
          </p:nvSpPr>
          <p:spPr>
            <a:xfrm>
              <a:off x="8780" y="7473"/>
              <a:ext cx="1405" cy="363"/>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zh-CN" altLang="en-US" sz="1500" b="1" dirty="0">
                  <a:solidFill>
                    <a:srgbClr val="1643E6"/>
                  </a:solidFill>
                  <a:latin typeface="微软雅黑" panose="020B0503020204020204" pitchFamily="34" charset="-122"/>
                  <a:ea typeface="微软雅黑" panose="020B0503020204020204" pitchFamily="34" charset="-122"/>
                  <a:cs typeface="+mn-ea"/>
                  <a:sym typeface="微软雅黑" panose="020B0503020204020204" pitchFamily="34" charset="-122"/>
                </a:rPr>
                <a:t>选拔方式</a:t>
              </a:r>
              <a:endParaRPr lang="zh-CN" altLang="en-US" sz="1500" b="1" dirty="0">
                <a:solidFill>
                  <a:srgbClr val="1643E6"/>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69" name="文本框 168"/>
            <p:cNvSpPr txBox="1"/>
            <p:nvPr/>
          </p:nvSpPr>
          <p:spPr>
            <a:xfrm>
              <a:off x="8735" y="7998"/>
              <a:ext cx="2758" cy="483"/>
            </a:xfrm>
            <a:prstGeom prst="rect">
              <a:avLst/>
            </a:prstGeom>
            <a:noFill/>
          </p:spPr>
          <p:txBody>
            <a:bodyPr wrap="square" rtlCol="0" anchor="t">
              <a:spAutoFit/>
            </a:bodyPr>
            <a:lstStyle/>
            <a:p>
              <a:pPr marL="0" indent="0" algn="l">
                <a:lnSpc>
                  <a:spcPct val="100000"/>
                </a:lnSpc>
                <a:buClrTx/>
                <a:buFont typeface="Wingdings" panose="05000000000000000000" charset="0"/>
                <a:buNone/>
              </a:pPr>
              <a:r>
                <a:rPr lang="zh-CN" altLang="en-US" sz="1400" b="1" dirty="0">
                  <a:solidFill>
                    <a:schemeClr val="tx1"/>
                  </a:solidFill>
                  <a:latin typeface="微软雅黑" panose="020B0503020204020204" pitchFamily="34" charset="-122"/>
                  <a:ea typeface="微软雅黑" panose="020B0503020204020204" pitchFamily="34" charset="-122"/>
                </a:rPr>
                <a:t>公开选拔</a:t>
              </a:r>
              <a:r>
                <a:rPr lang="en-US" altLang="zh-CN" sz="1400" b="1" dirty="0">
                  <a:solidFill>
                    <a:schemeClr val="tx1"/>
                  </a:solidFill>
                  <a:latin typeface="微软雅黑" panose="020B0503020204020204" pitchFamily="34" charset="-122"/>
                  <a:ea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rPr>
                <a:t>竞聘上岗</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grpSp>
      <p:grpSp>
        <p:nvGrpSpPr>
          <p:cNvPr id="177" name="组合 176"/>
          <p:cNvGrpSpPr/>
          <p:nvPr/>
        </p:nvGrpSpPr>
        <p:grpSpPr>
          <a:xfrm>
            <a:off x="8378825" y="3386455"/>
            <a:ext cx="2998470" cy="1998345"/>
            <a:chOff x="13195" y="5333"/>
            <a:chExt cx="4722" cy="3147"/>
          </a:xfrm>
        </p:grpSpPr>
        <p:cxnSp>
          <p:nvCxnSpPr>
            <p:cNvPr id="140" name="Straight Connector 54"/>
            <p:cNvCxnSpPr/>
            <p:nvPr/>
          </p:nvCxnSpPr>
          <p:spPr>
            <a:xfrm>
              <a:off x="14959" y="6888"/>
              <a:ext cx="0" cy="358"/>
            </a:xfrm>
            <a:prstGeom prst="line">
              <a:avLst/>
            </a:prstGeom>
            <a:ln w="6350">
              <a:solidFill>
                <a:schemeClr val="bg1">
                  <a:lumMod val="65000"/>
                </a:schemeClr>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55"/>
            <p:cNvCxnSpPr/>
            <p:nvPr/>
          </p:nvCxnSpPr>
          <p:spPr>
            <a:xfrm flipH="1">
              <a:off x="13908" y="7245"/>
              <a:ext cx="1064" cy="0"/>
            </a:xfrm>
            <a:prstGeom prst="line">
              <a:avLst/>
            </a:prstGeom>
            <a:ln w="6350">
              <a:solidFill>
                <a:schemeClr val="bg1">
                  <a:lumMod val="65000"/>
                </a:schemeClr>
              </a:solidFill>
              <a:prstDash val="sysDash"/>
              <a:tailEnd type="diamond" w="lg" len="lg"/>
            </a:ln>
          </p:spPr>
          <p:style>
            <a:lnRef idx="1">
              <a:schemeClr val="accent1"/>
            </a:lnRef>
            <a:fillRef idx="0">
              <a:schemeClr val="accent1"/>
            </a:fillRef>
            <a:effectRef idx="0">
              <a:schemeClr val="accent1"/>
            </a:effectRef>
            <a:fontRef idx="minor">
              <a:schemeClr val="tx1"/>
            </a:fontRef>
          </p:style>
        </p:cxnSp>
        <p:grpSp>
          <p:nvGrpSpPr>
            <p:cNvPr id="166" name="组合 165"/>
            <p:cNvGrpSpPr/>
            <p:nvPr/>
          </p:nvGrpSpPr>
          <p:grpSpPr>
            <a:xfrm>
              <a:off x="13813" y="5333"/>
              <a:ext cx="2052" cy="1482"/>
              <a:chOff x="13813" y="5333"/>
              <a:chExt cx="2052" cy="1482"/>
            </a:xfrm>
          </p:grpSpPr>
          <p:sp>
            <p:nvSpPr>
              <p:cNvPr id="126" name="Freeform 9"/>
              <p:cNvSpPr/>
              <p:nvPr/>
            </p:nvSpPr>
            <p:spPr bwMode="auto">
              <a:xfrm>
                <a:off x="13813" y="5333"/>
                <a:ext cx="2053" cy="1482"/>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gradFill>
                <a:gsLst>
                  <a:gs pos="0">
                    <a:srgbClr val="1643E6"/>
                  </a:gs>
                  <a:gs pos="100000">
                    <a:srgbClr val="72BBFF"/>
                  </a:gs>
                </a:gsLst>
                <a:lin ang="0" scaled="0"/>
              </a:gradFill>
              <a:ln w="19050">
                <a:solidFill>
                  <a:schemeClr val="bg1"/>
                </a:solidFill>
                <a:round/>
              </a:ln>
            </p:spPr>
            <p:txBody>
              <a:bodyPr vert="horz" wrap="square" lIns="58509" tIns="29254" rIns="58509" bIns="29254" numCol="1" anchor="t" anchorCtr="0" compatLnSpc="1"/>
              <a:lstStyle/>
              <a:p>
                <a:pPr algn="just">
                  <a:lnSpc>
                    <a:spcPct val="120000"/>
                  </a:lnSpc>
                </a:pPr>
                <a:endParaRPr lang="en-US" sz="56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163" name="Text Box 38"/>
              <p:cNvSpPr txBox="1">
                <a:spLocks noChangeArrowheads="1"/>
              </p:cNvSpPr>
              <p:nvPr/>
            </p:nvSpPr>
            <p:spPr bwMode="auto">
              <a:xfrm>
                <a:off x="14470" y="5780"/>
                <a:ext cx="868" cy="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zh-CN" sz="2200">
                    <a:solidFill>
                      <a:schemeClr val="bg1"/>
                    </a:solidFill>
                    <a:latin typeface="汉仪雅酷黑简" panose="00020600040101010101" charset="-122"/>
                    <a:ea typeface="汉仪雅酷黑简" panose="00020600040101010101" charset="-122"/>
                  </a:rPr>
                  <a:t>0</a:t>
                </a:r>
                <a:r>
                  <a:rPr lang="en-US" altLang="zh-CN" sz="2200">
                    <a:solidFill>
                      <a:schemeClr val="bg1"/>
                    </a:solidFill>
                    <a:latin typeface="汉仪雅酷黑简" panose="00020600040101010101" charset="-122"/>
                    <a:ea typeface="汉仪雅酷黑简" panose="00020600040101010101" charset="-122"/>
                  </a:rPr>
                  <a:t>3</a:t>
                </a:r>
                <a:endParaRPr lang="en-US" altLang="zh-CN" sz="2200">
                  <a:solidFill>
                    <a:schemeClr val="bg1"/>
                  </a:solidFill>
                  <a:latin typeface="汉仪雅酷黑简" panose="00020600040101010101" charset="-122"/>
                  <a:ea typeface="汉仪雅酷黑简" panose="00020600040101010101" charset="-122"/>
                </a:endParaRPr>
              </a:p>
            </p:txBody>
          </p:sp>
        </p:grpSp>
        <p:sp>
          <p:nvSpPr>
            <p:cNvPr id="171" name="Content Placeholder 2"/>
            <p:cNvSpPr txBox="1"/>
            <p:nvPr/>
          </p:nvSpPr>
          <p:spPr>
            <a:xfrm>
              <a:off x="13240" y="7473"/>
              <a:ext cx="1405" cy="363"/>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spcBef>
                  <a:spcPts val="0"/>
                </a:spcBef>
                <a:spcAft>
                  <a:spcPts val="0"/>
                </a:spcAft>
              </a:pPr>
              <a:r>
                <a:rPr lang="zh-CN" altLang="en-US" sz="1500" b="1" dirty="0">
                  <a:solidFill>
                    <a:srgbClr val="1643E6"/>
                  </a:solidFill>
                  <a:latin typeface="微软雅黑" panose="020B0503020204020204" pitchFamily="34" charset="-122"/>
                  <a:ea typeface="微软雅黑" panose="020B0503020204020204" pitchFamily="34" charset="-122"/>
                  <a:cs typeface="+mn-ea"/>
                  <a:sym typeface="微软雅黑" panose="020B0503020204020204" pitchFamily="34" charset="-122"/>
                </a:rPr>
                <a:t>选拔方式</a:t>
              </a:r>
              <a:endParaRPr lang="zh-CN" altLang="en-US" sz="1500" b="1" dirty="0">
                <a:solidFill>
                  <a:srgbClr val="1643E6"/>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72" name="文本框 171"/>
            <p:cNvSpPr txBox="1"/>
            <p:nvPr/>
          </p:nvSpPr>
          <p:spPr>
            <a:xfrm>
              <a:off x="13195" y="7998"/>
              <a:ext cx="4722" cy="483"/>
            </a:xfrm>
            <a:prstGeom prst="rect">
              <a:avLst/>
            </a:prstGeom>
            <a:noFill/>
          </p:spPr>
          <p:txBody>
            <a:bodyPr wrap="square" rtlCol="0" anchor="t">
              <a:spAutoFit/>
            </a:bodyPr>
            <a:lstStyle/>
            <a:p>
              <a:pPr marL="0" indent="0" algn="l">
                <a:lnSpc>
                  <a:spcPct val="100000"/>
                </a:lnSpc>
                <a:buClrTx/>
                <a:buFont typeface="Wingdings" panose="05000000000000000000" charset="0"/>
                <a:buNone/>
              </a:pPr>
              <a:r>
                <a:rPr lang="zh-CN" altLang="en-US" sz="1400" b="1" dirty="0">
                  <a:solidFill>
                    <a:schemeClr val="tx1"/>
                  </a:solidFill>
                  <a:latin typeface="微软雅黑" panose="020B0503020204020204" pitchFamily="34" charset="-122"/>
                  <a:ea typeface="微软雅黑" panose="020B0503020204020204" pitchFamily="34" charset="-122"/>
                </a:rPr>
                <a:t>每年年底定期选拔</a:t>
              </a:r>
              <a:r>
                <a:rPr lang="en-US" altLang="zh-CN" sz="1400" b="1" dirty="0">
                  <a:solidFill>
                    <a:schemeClr val="tx1"/>
                  </a:solidFill>
                  <a:latin typeface="微软雅黑" panose="020B0503020204020204" pitchFamily="34" charset="-122"/>
                  <a:ea typeface="微软雅黑" panose="020B0503020204020204" pitchFamily="34" charset="-122"/>
                </a:rPr>
                <a:t>/</a:t>
              </a:r>
              <a:r>
                <a:rPr lang="zh-CN" altLang="en-US" sz="1400" b="1" dirty="0">
                  <a:solidFill>
                    <a:schemeClr val="tx1"/>
                  </a:solidFill>
                  <a:latin typeface="微软雅黑" panose="020B0503020204020204" pitchFamily="34" charset="-122"/>
                  <a:ea typeface="微软雅黑" panose="020B0503020204020204" pitchFamily="34" charset="-122"/>
                </a:rPr>
                <a:t>不定期内部招聘</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Effect transition="in" filter="fade">
                                      <p:cBhvr>
                                        <p:cTn id="13" dur="1000"/>
                                        <p:tgtEl>
                                          <p:spTgt spid="14"/>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Effect transition="in" filter="fade">
                                      <p:cBhvr>
                                        <p:cTn id="18" dur="1000"/>
                                        <p:tgtEl>
                                          <p:spTgt spid="15"/>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wipe(left)">
                                      <p:cBhvr>
                                        <p:cTn id="22" dur="5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5"/>
                                        </p:tgtEl>
                                        <p:attrNameLst>
                                          <p:attrName>style.visibility</p:attrName>
                                        </p:attrNameLst>
                                      </p:cBhvr>
                                      <p:to>
                                        <p:strVal val="visible"/>
                                      </p:to>
                                    </p:set>
                                    <p:animEffect transition="in" filter="wipe(left)">
                                      <p:cBhvr>
                                        <p:cTn id="27" dur="500"/>
                                        <p:tgtEl>
                                          <p:spTgt spid="175"/>
                                        </p:tgtEl>
                                      </p:cBhvr>
                                    </p:animEffect>
                                  </p:childTnLst>
                                </p:cTn>
                              </p:par>
                              <p:par>
                                <p:cTn id="28" presetID="22" presetClass="entr" presetSubtype="8" fill="hold" nodeType="withEffect">
                                  <p:stCondLst>
                                    <p:cond delay="0"/>
                                  </p:stCondLst>
                                  <p:childTnLst>
                                    <p:set>
                                      <p:cBhvr>
                                        <p:cTn id="29" dur="1" fill="hold">
                                          <p:stCondLst>
                                            <p:cond delay="0"/>
                                          </p:stCondLst>
                                        </p:cTn>
                                        <p:tgtEl>
                                          <p:spTgt spid="153"/>
                                        </p:tgtEl>
                                        <p:attrNameLst>
                                          <p:attrName>style.visibility</p:attrName>
                                        </p:attrNameLst>
                                      </p:cBhvr>
                                      <p:to>
                                        <p:strVal val="visible"/>
                                      </p:to>
                                    </p:set>
                                    <p:animEffect transition="in" filter="wipe(left)">
                                      <p:cBhvr>
                                        <p:cTn id="30" dur="500"/>
                                        <p:tgtEl>
                                          <p:spTgt spid="1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Effect transition="in" filter="wipe(left)">
                                      <p:cBhvr>
                                        <p:cTn id="35" dur="500"/>
                                        <p:tgtEl>
                                          <p:spTgt spid="176"/>
                                        </p:tgtEl>
                                      </p:cBhvr>
                                    </p:animEffect>
                                  </p:childTnLst>
                                </p:cTn>
                              </p:par>
                              <p:par>
                                <p:cTn id="36" presetID="22" presetClass="entr" presetSubtype="8" fill="hold" nodeType="withEffect">
                                  <p:stCondLst>
                                    <p:cond delay="0"/>
                                  </p:stCondLst>
                                  <p:childTnLst>
                                    <p:set>
                                      <p:cBhvr>
                                        <p:cTn id="37" dur="1" fill="hold">
                                          <p:stCondLst>
                                            <p:cond delay="0"/>
                                          </p:stCondLst>
                                        </p:cTn>
                                        <p:tgtEl>
                                          <p:spTgt spid="155"/>
                                        </p:tgtEl>
                                        <p:attrNameLst>
                                          <p:attrName>style.visibility</p:attrName>
                                        </p:attrNameLst>
                                      </p:cBhvr>
                                      <p:to>
                                        <p:strVal val="visible"/>
                                      </p:to>
                                    </p:set>
                                    <p:animEffect transition="in" filter="wipe(left)">
                                      <p:cBhvr>
                                        <p:cTn id="38" dur="500"/>
                                        <p:tgtEl>
                                          <p:spTgt spid="15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77"/>
                                        </p:tgtEl>
                                        <p:attrNameLst>
                                          <p:attrName>style.visibility</p:attrName>
                                        </p:attrNameLst>
                                      </p:cBhvr>
                                      <p:to>
                                        <p:strVal val="visible"/>
                                      </p:to>
                                    </p:set>
                                    <p:animEffect transition="in" filter="wipe(left)">
                                      <p:cBhvr>
                                        <p:cTn id="43"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1"/>
      <p:bldP spid="9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069465" y="396240"/>
            <a:ext cx="828802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我们为您提供：健全的人才成长体系</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14" name="直接连接符 13"/>
          <p:cNvCxnSpPr/>
          <p:nvPr/>
        </p:nvCxnSpPr>
        <p:spPr>
          <a:xfrm>
            <a:off x="2675890" y="1061720"/>
            <a:ext cx="703834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5" name="文本框 16"/>
          <p:cNvSpPr txBox="1"/>
          <p:nvPr/>
        </p:nvSpPr>
        <p:spPr>
          <a:xfrm>
            <a:off x="2212340" y="1143635"/>
            <a:ext cx="7956550" cy="310515"/>
          </a:xfrm>
          <a:prstGeom prst="rect">
            <a:avLst/>
          </a:prstGeom>
          <a:noFill/>
        </p:spPr>
        <p:txBody>
          <a:bodyPr wrap="square" lIns="95280" tIns="47640" rIns="95280" bIns="47640" rtlCol="0">
            <a:spAutoFit/>
          </a:bodyPr>
          <a:lstStyle/>
          <a:p>
            <a:pPr algn="ctr"/>
            <a:r>
              <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WO MEN WEI NIN TI GONG:JIAN QUAN DE REN CAI CHENG ZHANG TI XI</a:t>
            </a:r>
            <a:endPar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sp>
        <p:nvSpPr>
          <p:cNvPr id="2" name="TextBox 44"/>
          <p:cNvSpPr txBox="1">
            <a:spLocks noChangeArrowheads="1"/>
          </p:cNvSpPr>
          <p:nvPr/>
        </p:nvSpPr>
        <p:spPr bwMode="auto">
          <a:xfrm>
            <a:off x="6383655" y="2136140"/>
            <a:ext cx="2753360" cy="6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lnSpc>
                <a:spcPct val="120000"/>
              </a:lnSpc>
              <a:spcBef>
                <a:spcPts val="0"/>
              </a:spcBef>
              <a:spcAft>
                <a:spcPts val="0"/>
              </a:spcAft>
            </a:pPr>
            <a:r>
              <a:rPr lang="zh-CN" altLang="en-US" sz="2800" b="1" dirty="0">
                <a:solidFill>
                  <a:srgbClr val="1643E6"/>
                </a:solidFill>
                <a:latin typeface="微软雅黑" panose="020B0503020204020204" pitchFamily="34" charset="-122"/>
                <a:ea typeface="微软雅黑" panose="020B0503020204020204" pitchFamily="34" charset="-122"/>
              </a:rPr>
              <a:t>岗位培养</a:t>
            </a:r>
            <a:endParaRPr lang="zh-CN" altLang="en-US" sz="2800" b="1" dirty="0">
              <a:solidFill>
                <a:srgbClr val="1643E6"/>
              </a:solidFill>
              <a:latin typeface="微软雅黑" panose="020B0503020204020204" pitchFamily="34" charset="-122"/>
              <a:ea typeface="微软雅黑" panose="020B0503020204020204" pitchFamily="34" charset="-122"/>
            </a:endParaRPr>
          </a:p>
        </p:txBody>
      </p:sp>
      <p:sp>
        <p:nvSpPr>
          <p:cNvPr id="18" name="TextBox 47"/>
          <p:cNvSpPr txBox="1">
            <a:spLocks noChangeArrowheads="1"/>
          </p:cNvSpPr>
          <p:nvPr/>
        </p:nvSpPr>
        <p:spPr bwMode="auto">
          <a:xfrm>
            <a:off x="6383655" y="4342130"/>
            <a:ext cx="1869440" cy="60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eaLnBrk="1" hangingPunct="1">
              <a:lnSpc>
                <a:spcPct val="120000"/>
              </a:lnSpc>
              <a:spcBef>
                <a:spcPts val="0"/>
              </a:spcBef>
              <a:spcAft>
                <a:spcPts val="0"/>
              </a:spcAft>
            </a:pPr>
            <a:r>
              <a:rPr lang="zh-CN" altLang="en-US" sz="2800" b="1" dirty="0">
                <a:solidFill>
                  <a:srgbClr val="1643E6"/>
                </a:solidFill>
                <a:latin typeface="微软雅黑" panose="020B0503020204020204" pitchFamily="34" charset="-122"/>
                <a:ea typeface="微软雅黑" panose="020B0503020204020204" pitchFamily="34" charset="-122"/>
              </a:rPr>
              <a:t>岗位轮换</a:t>
            </a:r>
            <a:endParaRPr lang="zh-CN" altLang="en-US" sz="2800" b="1" dirty="0">
              <a:solidFill>
                <a:srgbClr val="1643E6"/>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6383655" y="3239135"/>
            <a:ext cx="5104765" cy="607695"/>
          </a:xfrm>
          <a:prstGeom prst="rect">
            <a:avLst/>
          </a:prstGeom>
          <a:noFill/>
        </p:spPr>
        <p:txBody>
          <a:bodyPr wrap="square" rtlCol="0" anchor="t">
            <a:spAutoFit/>
          </a:bodyPr>
          <a:lstStyle/>
          <a:p>
            <a:pPr eaLnBrk="1" hangingPunct="1">
              <a:lnSpc>
                <a:spcPct val="120000"/>
              </a:lnSpc>
              <a:spcBef>
                <a:spcPts val="0"/>
              </a:spcBef>
              <a:spcAft>
                <a:spcPts val="0"/>
              </a:spcAft>
            </a:pPr>
            <a:r>
              <a:rPr lang="zh-CN" altLang="en-US" sz="2800" b="1">
                <a:solidFill>
                  <a:srgbClr val="1643E6"/>
                </a:solidFill>
                <a:latin typeface="微软雅黑" panose="020B0503020204020204" pitchFamily="34" charset="-122"/>
                <a:ea typeface="微软雅黑" panose="020B0503020204020204" pitchFamily="34" charset="-122"/>
                <a:cs typeface="微软雅黑" panose="020B0503020204020204" pitchFamily="34" charset="-122"/>
              </a:rPr>
              <a:t>多样化培训项目</a:t>
            </a:r>
            <a:r>
              <a:rPr lang="en-US" altLang="zh-CN" sz="2800" b="1">
                <a:solidFill>
                  <a:srgbClr val="1643E6"/>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rgbClr val="1643E6"/>
                </a:solidFill>
                <a:latin typeface="微软雅黑" panose="020B0503020204020204" pitchFamily="34" charset="-122"/>
                <a:ea typeface="微软雅黑" panose="020B0503020204020204" pitchFamily="34" charset="-122"/>
                <a:cs typeface="微软雅黑" panose="020B0503020204020204" pitchFamily="34" charset="-122"/>
              </a:rPr>
              <a:t>线上学习平台</a:t>
            </a:r>
            <a:endParaRPr lang="zh-CN" altLang="en-US" sz="2800" b="1">
              <a:solidFill>
                <a:srgbClr val="1643E6"/>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7" name="Picture 5" descr="C:\Users\Administrator\Desktop\图片1_meitu_3.jpg图片1_meitu_3"/>
          <p:cNvPicPr>
            <a:picLocks noChangeAspect="1" noChangeArrowheads="1"/>
          </p:cNvPicPr>
          <p:nvPr/>
        </p:nvPicPr>
        <p:blipFill>
          <a:blip r:embed="rId1" cstate="print"/>
          <a:srcRect/>
          <a:stretch>
            <a:fillRect/>
          </a:stretch>
        </p:blipFill>
        <p:spPr bwMode="auto">
          <a:xfrm>
            <a:off x="3773170" y="3404870"/>
            <a:ext cx="1617345" cy="1026795"/>
          </a:xfrm>
          <a:prstGeom prst="round2DiagRect">
            <a:avLst>
              <a:gd name="adj1" fmla="val 0"/>
              <a:gd name="adj2" fmla="val 32501"/>
            </a:avLst>
          </a:prstGeom>
          <a:noFill/>
          <a:ln w="38100">
            <a:solidFill>
              <a:srgbClr val="000000">
                <a:alpha val="0"/>
              </a:srgbClr>
            </a:solidFill>
            <a:miter lim="800000"/>
            <a:headEnd/>
            <a:tailEnd/>
          </a:ln>
          <a:effectLst>
            <a:softEdge rad="63500"/>
          </a:effectLst>
        </p:spPr>
      </p:pic>
      <p:pic>
        <p:nvPicPr>
          <p:cNvPr id="28" name="Picture 4" descr="C:\Users\Administrator\Desktop\衡变百人计划集训合影_meitu_13.jpg衡变百人计划集训合影_meitu_13"/>
          <p:cNvPicPr>
            <a:picLocks noChangeAspect="1" noChangeArrowheads="1"/>
          </p:cNvPicPr>
          <p:nvPr/>
        </p:nvPicPr>
        <p:blipFill>
          <a:blip r:embed="rId2" cstate="print"/>
          <a:srcRect/>
          <a:stretch>
            <a:fillRect/>
          </a:stretch>
        </p:blipFill>
        <p:spPr bwMode="auto">
          <a:xfrm>
            <a:off x="1134745" y="3423920"/>
            <a:ext cx="2475865" cy="1652905"/>
          </a:xfrm>
          <a:prstGeom prst="round2DiagRect">
            <a:avLst>
              <a:gd name="adj1" fmla="val 36992"/>
              <a:gd name="adj2" fmla="val 0"/>
            </a:avLst>
          </a:prstGeom>
          <a:solidFill>
            <a:srgbClr val="FFFFFF"/>
          </a:solidFill>
          <a:ln w="57150">
            <a:solidFill>
              <a:srgbClr val="000000">
                <a:alpha val="0"/>
              </a:srgbClr>
            </a:solidFill>
            <a:miter lim="800000"/>
            <a:headEnd/>
            <a:tailEnd/>
          </a:ln>
          <a:effectLst>
            <a:softEdge rad="63500"/>
          </a:effectLst>
        </p:spPr>
      </p:pic>
      <p:pic>
        <p:nvPicPr>
          <p:cNvPr id="5" name="Picture 3" descr="C:\Users\Administrator\Desktop\微信图片_20190827161148_meitu_7.jpg微信图片_20190827161148_meitu_7"/>
          <p:cNvPicPr>
            <a:picLocks noChangeAspect="1" noChangeArrowheads="1"/>
          </p:cNvPicPr>
          <p:nvPr/>
        </p:nvPicPr>
        <p:blipFill>
          <a:blip r:embed="rId3" cstate="print"/>
          <a:srcRect/>
          <a:stretch>
            <a:fillRect/>
          </a:stretch>
        </p:blipFill>
        <p:spPr bwMode="auto">
          <a:xfrm>
            <a:off x="3773170" y="2135505"/>
            <a:ext cx="1480185" cy="1110615"/>
          </a:xfrm>
          <a:prstGeom prst="round2DiagRect">
            <a:avLst>
              <a:gd name="adj1" fmla="val 33327"/>
              <a:gd name="adj2" fmla="val 0"/>
            </a:avLst>
          </a:prstGeom>
          <a:noFill/>
          <a:ln w="38100">
            <a:solidFill>
              <a:srgbClr val="000000">
                <a:alpha val="0"/>
              </a:srgbClr>
            </a:solidFill>
            <a:miter lim="800000"/>
            <a:headEnd/>
            <a:tailEnd/>
          </a:ln>
          <a:effectLst>
            <a:softEdge rad="63500"/>
          </a:effectLst>
        </p:spPr>
      </p:pic>
      <p:grpSp>
        <p:nvGrpSpPr>
          <p:cNvPr id="3" name="组合 2"/>
          <p:cNvGrpSpPr/>
          <p:nvPr/>
        </p:nvGrpSpPr>
        <p:grpSpPr>
          <a:xfrm>
            <a:off x="1089660" y="5551170"/>
            <a:ext cx="7862570" cy="922020"/>
            <a:chOff x="829" y="9651"/>
            <a:chExt cx="12382" cy="1452"/>
          </a:xfrm>
        </p:grpSpPr>
        <p:sp>
          <p:nvSpPr>
            <p:cNvPr id="30" name="TextBox 29"/>
            <p:cNvSpPr txBox="1">
              <a:spLocks noChangeArrowheads="1"/>
            </p:cNvSpPr>
            <p:nvPr/>
          </p:nvSpPr>
          <p:spPr bwMode="auto">
            <a:xfrm>
              <a:off x="1134" y="9651"/>
              <a:ext cx="12077" cy="1452"/>
            </a:xfrm>
            <a:prstGeom prst="rect">
              <a:avLst/>
            </a:prstGeom>
            <a:noFill/>
            <a:ln w="9525">
              <a:solidFill>
                <a:schemeClr val="bg1">
                  <a:lumMod val="50000"/>
                </a:schemeClr>
              </a:solidFill>
              <a:prstDash val="sys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algn="l" eaLnBrk="1" hangingPunct="1">
                <a:lnSpc>
                  <a:spcPct val="150000"/>
                </a:lnSpc>
              </a:pPr>
              <a:r>
                <a:rPr lang="zh-CN" altLang="en-US" sz="18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持续</a:t>
              </a:r>
              <a:r>
                <a:rPr lang="en-US" altLang="zh-CN" sz="18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18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年的校园</a:t>
              </a:r>
              <a:r>
                <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招聘，成就特变电工的核心人才团队</a:t>
              </a:r>
              <a:endPar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l" eaLnBrk="1" hangingPunct="1">
                <a:lnSpc>
                  <a:spcPct val="150000"/>
                </a:lnSpc>
              </a:pPr>
              <a:r>
                <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TEP、TOP项目、中德项目、百人计划，选拔和培养战略性和国际化人才。</a:t>
              </a:r>
              <a:endPar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3" name="矩形 82"/>
            <p:cNvSpPr/>
            <p:nvPr/>
          </p:nvSpPr>
          <p:spPr>
            <a:xfrm>
              <a:off x="829" y="9866"/>
              <a:ext cx="170" cy="170"/>
            </a:xfrm>
            <a:prstGeom prst="rect">
              <a:avLst/>
            </a:prstGeom>
            <a:gradFill>
              <a:gsLst>
                <a:gs pos="0">
                  <a:srgbClr val="1643E6"/>
                </a:gs>
                <a:gs pos="100000">
                  <a:srgbClr val="72BB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Effect transition="in" filter="fade">
                                      <p:cBhvr>
                                        <p:cTn id="13" dur="1000"/>
                                        <p:tgtEl>
                                          <p:spTgt spid="14"/>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Effect transition="in" filter="fade">
                                      <p:cBhvr>
                                        <p:cTn id="18" dur="1000"/>
                                        <p:tgtEl>
                                          <p:spTgt spid="15"/>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500"/>
                                        <p:tgtEl>
                                          <p:spTgt spid="5"/>
                                        </p:tgtEl>
                                      </p:cBhvr>
                                    </p:animEffect>
                                  </p:childTnLst>
                                </p:cTn>
                              </p:par>
                            </p:childTnLst>
                          </p:cTn>
                        </p:par>
                        <p:par>
                          <p:cTn id="27" fill="hold">
                            <p:stCondLst>
                              <p:cond delay="2000"/>
                            </p:stCondLst>
                            <p:childTnLst>
                              <p:par>
                                <p:cTn id="28" presetID="22" presetClass="entr" presetSubtype="2"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right)">
                                      <p:cBhvr>
                                        <p:cTn id="30" dur="500"/>
                                        <p:tgtEl>
                                          <p:spTgt spid="27"/>
                                        </p:tgtEl>
                                      </p:cBhvr>
                                    </p:animEffect>
                                  </p:childTnLst>
                                </p:cTn>
                              </p:par>
                            </p:childTnLst>
                          </p:cTn>
                        </p:par>
                        <p:par>
                          <p:cTn id="31" fill="hold">
                            <p:stCondLst>
                              <p:cond delay="2500"/>
                            </p:stCondLst>
                            <p:childTnLst>
                              <p:par>
                                <p:cTn id="32" presetID="42" presetClass="entr" presetSubtype="0" fill="hold" nodeType="afterEffect">
                                  <p:stCondLst>
                                    <p:cond delay="0"/>
                                  </p:stCondLst>
                                  <p:childTnLst>
                                    <p:set>
                                      <p:cBhvr>
                                        <p:cTn id="33" dur="500"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anim calcmode="lin" valueType="num">
                                      <p:cBhvr>
                                        <p:cTn id="35" dur="500" fill="hold"/>
                                        <p:tgtEl>
                                          <p:spTgt spid="3"/>
                                        </p:tgtEl>
                                        <p:attrNameLst>
                                          <p:attrName>ppt_x</p:attrName>
                                        </p:attrNameLst>
                                      </p:cBhvr>
                                      <p:tavLst>
                                        <p:tav tm="0">
                                          <p:val>
                                            <p:strVal val="#ppt_x"/>
                                          </p:val>
                                        </p:tav>
                                        <p:tav tm="100000">
                                          <p:val>
                                            <p:strVal val="#ppt_x"/>
                                          </p:val>
                                        </p:tav>
                                      </p:tavLst>
                                    </p:anim>
                                    <p:anim calcmode="lin" valueType="num">
                                      <p:cBhvr>
                                        <p:cTn id="3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1"/>
      <p:bldP spid="2" grpId="0"/>
      <p:bldP spid="2" grpId="1"/>
      <p:bldP spid="22" grpId="0"/>
      <p:bldP spid="22" grpId="1"/>
      <p:bldP spid="18" grpId="0"/>
      <p:bldP spid="1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164965" y="1905635"/>
            <a:ext cx="5791200" cy="4648200"/>
          </a:xfrm>
          <a:prstGeom prst="rect">
            <a:avLst/>
          </a:prstGeom>
          <a:noFill/>
          <a:ln w="9525">
            <a:solidFill>
              <a:schemeClr val="bg1">
                <a:lumMod val="50000"/>
              </a:schemeClr>
            </a:solidFill>
            <a:prstDash val="sys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2069465" y="701040"/>
            <a:ext cx="828802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我们为您提供：完善的职业发展通道</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14" name="直接连接符 13"/>
          <p:cNvCxnSpPr/>
          <p:nvPr/>
        </p:nvCxnSpPr>
        <p:spPr>
          <a:xfrm>
            <a:off x="2675890" y="1366520"/>
            <a:ext cx="703834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5" name="文本框 16"/>
          <p:cNvSpPr txBox="1"/>
          <p:nvPr/>
        </p:nvSpPr>
        <p:spPr>
          <a:xfrm>
            <a:off x="2212340" y="1448435"/>
            <a:ext cx="7956550" cy="310515"/>
          </a:xfrm>
          <a:prstGeom prst="rect">
            <a:avLst/>
          </a:prstGeom>
          <a:noFill/>
        </p:spPr>
        <p:txBody>
          <a:bodyPr wrap="square" lIns="95280" tIns="47640" rIns="95280" bIns="47640" rtlCol="0">
            <a:spAutoFit/>
          </a:bodyPr>
          <a:lstStyle/>
          <a:p>
            <a:pPr algn="ctr"/>
            <a:r>
              <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WO MEN WEI NIN TI GONG:WAN SHAN DE ZHI YE FA ZHAN TONG DAO</a:t>
            </a:r>
            <a:endPar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grpSp>
        <p:nvGrpSpPr>
          <p:cNvPr id="18" name="组合 17"/>
          <p:cNvGrpSpPr/>
          <p:nvPr/>
        </p:nvGrpSpPr>
        <p:grpSpPr>
          <a:xfrm>
            <a:off x="4650105" y="3220085"/>
            <a:ext cx="4797425" cy="586105"/>
            <a:chOff x="7323" y="5071"/>
            <a:chExt cx="7555" cy="923"/>
          </a:xfrm>
        </p:grpSpPr>
        <p:sp>
          <p:nvSpPr>
            <p:cNvPr id="56" name="椭圆 55"/>
            <p:cNvSpPr/>
            <p:nvPr/>
          </p:nvSpPr>
          <p:spPr>
            <a:xfrm>
              <a:off x="7323" y="5071"/>
              <a:ext cx="2698" cy="884"/>
            </a:xfrm>
            <a:prstGeom prst="ellipse">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i="0" dirty="0" smtClean="0">
                  <a:latin typeface="微软雅黑" panose="020B0503020204020204" pitchFamily="34" charset="-122"/>
                  <a:ea typeface="微软雅黑" panose="020B0503020204020204" pitchFamily="34" charset="-122"/>
                </a:rPr>
                <a:t>高层管理者</a:t>
              </a:r>
              <a:endParaRPr lang="zh-CN" altLang="en-US" sz="1600" b="1" i="0" dirty="0">
                <a:latin typeface="微软雅黑" panose="020B0503020204020204" pitchFamily="34" charset="-122"/>
                <a:ea typeface="微软雅黑" panose="020B0503020204020204" pitchFamily="34" charset="-122"/>
              </a:endParaRPr>
            </a:p>
          </p:txBody>
        </p:sp>
        <p:sp>
          <p:nvSpPr>
            <p:cNvPr id="59" name="椭圆 58"/>
            <p:cNvSpPr/>
            <p:nvPr/>
          </p:nvSpPr>
          <p:spPr>
            <a:xfrm>
              <a:off x="12180" y="5110"/>
              <a:ext cx="2698" cy="884"/>
            </a:xfrm>
            <a:prstGeom prst="ellipse">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i="0" dirty="0" smtClean="0">
                  <a:latin typeface="微软雅黑" panose="020B0503020204020204" pitchFamily="34" charset="-122"/>
                  <a:ea typeface="微软雅黑" panose="020B0503020204020204" pitchFamily="34" charset="-122"/>
                </a:rPr>
                <a:t>资深专家</a:t>
              </a:r>
              <a:endParaRPr lang="zh-CN" altLang="en-US" sz="1600" b="1" i="0" dirty="0">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4624705" y="4580255"/>
            <a:ext cx="4835525" cy="810260"/>
            <a:chOff x="7283" y="7213"/>
            <a:chExt cx="7615" cy="1276"/>
          </a:xfrm>
        </p:grpSpPr>
        <p:cxnSp>
          <p:nvCxnSpPr>
            <p:cNvPr id="20" name="直接箭头连接符 19"/>
            <p:cNvCxnSpPr/>
            <p:nvPr/>
          </p:nvCxnSpPr>
          <p:spPr>
            <a:xfrm>
              <a:off x="10082" y="8018"/>
              <a:ext cx="2079" cy="20"/>
            </a:xfrm>
            <a:prstGeom prst="straightConnector1">
              <a:avLst/>
            </a:prstGeom>
            <a:ln>
              <a:solidFill>
                <a:schemeClr val="tx1">
                  <a:lumMod val="85000"/>
                  <a:lumOff val="1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rot="5400000" flipH="1" flipV="1">
              <a:off x="8466" y="7409"/>
              <a:ext cx="354" cy="2"/>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rot="5400000" flipH="1" flipV="1">
              <a:off x="13362" y="7389"/>
              <a:ext cx="354" cy="2"/>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58" name="椭圆 57"/>
            <p:cNvSpPr/>
            <p:nvPr/>
          </p:nvSpPr>
          <p:spPr>
            <a:xfrm>
              <a:off x="7283" y="7605"/>
              <a:ext cx="2698" cy="884"/>
            </a:xfrm>
            <a:prstGeom prst="ellipse">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i="0" dirty="0" smtClean="0">
                  <a:latin typeface="微软雅黑" panose="020B0503020204020204" pitchFamily="34" charset="-122"/>
                  <a:ea typeface="微软雅黑" panose="020B0503020204020204" pitchFamily="34" charset="-122"/>
                </a:rPr>
                <a:t>基层管理者</a:t>
              </a:r>
              <a:endParaRPr lang="zh-CN" altLang="en-US" sz="1600" b="1" i="0" dirty="0">
                <a:latin typeface="微软雅黑" panose="020B0503020204020204" pitchFamily="34" charset="-122"/>
                <a:ea typeface="微软雅黑" panose="020B0503020204020204" pitchFamily="34" charset="-122"/>
              </a:endParaRPr>
            </a:p>
          </p:txBody>
        </p:sp>
        <p:sp>
          <p:nvSpPr>
            <p:cNvPr id="61" name="椭圆 60"/>
            <p:cNvSpPr/>
            <p:nvPr/>
          </p:nvSpPr>
          <p:spPr>
            <a:xfrm>
              <a:off x="12200" y="7574"/>
              <a:ext cx="2698" cy="884"/>
            </a:xfrm>
            <a:prstGeom prst="ellipse">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i="0" dirty="0" smtClean="0">
                  <a:latin typeface="微软雅黑" panose="020B0503020204020204" pitchFamily="34" charset="-122"/>
                  <a:ea typeface="微软雅黑" panose="020B0503020204020204" pitchFamily="34" charset="-122"/>
                </a:rPr>
                <a:t>核心骨干</a:t>
              </a:r>
              <a:endParaRPr lang="zh-CN" altLang="en-US" sz="1600" b="1" i="0" dirty="0">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5463540" y="5354320"/>
            <a:ext cx="3983990" cy="859155"/>
            <a:chOff x="8604" y="8432"/>
            <a:chExt cx="6274" cy="1353"/>
          </a:xfrm>
        </p:grpSpPr>
        <p:cxnSp>
          <p:nvCxnSpPr>
            <p:cNvPr id="53" name="直接箭头连接符 52"/>
            <p:cNvCxnSpPr/>
            <p:nvPr/>
          </p:nvCxnSpPr>
          <p:spPr>
            <a:xfrm rot="5400000" flipH="1" flipV="1">
              <a:off x="13274" y="8696"/>
              <a:ext cx="530" cy="2"/>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8604" y="8529"/>
              <a:ext cx="6274" cy="1257"/>
              <a:chOff x="8724" y="8529"/>
              <a:chExt cx="6274" cy="1257"/>
            </a:xfrm>
          </p:grpSpPr>
          <p:grpSp>
            <p:nvGrpSpPr>
              <p:cNvPr id="7" name="组合 6"/>
              <p:cNvGrpSpPr/>
              <p:nvPr/>
            </p:nvGrpSpPr>
            <p:grpSpPr>
              <a:xfrm>
                <a:off x="8724" y="8529"/>
                <a:ext cx="3636" cy="866"/>
                <a:chOff x="8724" y="8529"/>
                <a:chExt cx="3636" cy="866"/>
              </a:xfrm>
            </p:grpSpPr>
            <p:cxnSp>
              <p:nvCxnSpPr>
                <p:cNvPr id="21" name="直接连接符 20"/>
                <p:cNvCxnSpPr/>
                <p:nvPr/>
              </p:nvCxnSpPr>
              <p:spPr>
                <a:xfrm flipH="1">
                  <a:off x="8724" y="9393"/>
                  <a:ext cx="3636" cy="3"/>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rot="5400000" flipH="1" flipV="1">
                  <a:off x="8330" y="8941"/>
                  <a:ext cx="845" cy="20"/>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62" name="椭圆 61"/>
              <p:cNvSpPr/>
              <p:nvPr/>
            </p:nvSpPr>
            <p:spPr>
              <a:xfrm>
                <a:off x="12300" y="8902"/>
                <a:ext cx="2698" cy="884"/>
              </a:xfrm>
              <a:prstGeom prst="ellipse">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i="0" dirty="0" smtClean="0">
                    <a:latin typeface="微软雅黑" panose="020B0503020204020204" pitchFamily="34" charset="-122"/>
                    <a:ea typeface="微软雅黑" panose="020B0503020204020204" pitchFamily="34" charset="-122"/>
                  </a:rPr>
                  <a:t>应届毕业生</a:t>
                </a:r>
                <a:endParaRPr lang="zh-CN" altLang="en-US" sz="1600" b="1" i="0" dirty="0">
                  <a:latin typeface="微软雅黑" panose="020B0503020204020204" pitchFamily="34" charset="-122"/>
                  <a:ea typeface="微软雅黑" panose="020B0503020204020204" pitchFamily="34" charset="-122"/>
                </a:endParaRPr>
              </a:p>
            </p:txBody>
          </p:sp>
        </p:grpSp>
      </p:grpSp>
      <p:grpSp>
        <p:nvGrpSpPr>
          <p:cNvPr id="17" name="组合 16"/>
          <p:cNvGrpSpPr/>
          <p:nvPr/>
        </p:nvGrpSpPr>
        <p:grpSpPr>
          <a:xfrm>
            <a:off x="4624705" y="3773170"/>
            <a:ext cx="4822825" cy="827405"/>
            <a:chOff x="7283" y="5942"/>
            <a:chExt cx="7595" cy="1303"/>
          </a:xfrm>
        </p:grpSpPr>
        <p:cxnSp>
          <p:nvCxnSpPr>
            <p:cNvPr id="19" name="直接箭头连接符 18"/>
            <p:cNvCxnSpPr/>
            <p:nvPr/>
          </p:nvCxnSpPr>
          <p:spPr>
            <a:xfrm>
              <a:off x="10042" y="6780"/>
              <a:ext cx="2079" cy="2"/>
            </a:xfrm>
            <a:prstGeom prst="straightConnector1">
              <a:avLst/>
            </a:prstGeom>
            <a:ln>
              <a:solidFill>
                <a:schemeClr val="tx1">
                  <a:lumMod val="85000"/>
                  <a:lumOff val="1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rot="5400000" flipH="1" flipV="1">
              <a:off x="13332" y="6161"/>
              <a:ext cx="373" cy="2"/>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57" name="椭圆 56"/>
            <p:cNvSpPr/>
            <p:nvPr/>
          </p:nvSpPr>
          <p:spPr>
            <a:xfrm>
              <a:off x="7283" y="6348"/>
              <a:ext cx="2698" cy="884"/>
            </a:xfrm>
            <a:prstGeom prst="ellipse">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i="0" dirty="0" smtClean="0">
                  <a:latin typeface="微软雅黑" panose="020B0503020204020204" pitchFamily="34" charset="-122"/>
                  <a:ea typeface="微软雅黑" panose="020B0503020204020204" pitchFamily="34" charset="-122"/>
                </a:rPr>
                <a:t>中层管理者</a:t>
              </a:r>
              <a:endParaRPr lang="zh-CN" altLang="en-US" sz="1600" b="1" i="0" dirty="0">
                <a:latin typeface="微软雅黑" panose="020B0503020204020204" pitchFamily="34" charset="-122"/>
                <a:ea typeface="微软雅黑" panose="020B0503020204020204" pitchFamily="34" charset="-122"/>
              </a:endParaRPr>
            </a:p>
          </p:txBody>
        </p:sp>
        <p:sp>
          <p:nvSpPr>
            <p:cNvPr id="60" name="椭圆 59"/>
            <p:cNvSpPr/>
            <p:nvPr/>
          </p:nvSpPr>
          <p:spPr>
            <a:xfrm>
              <a:off x="12180" y="6361"/>
              <a:ext cx="2698" cy="884"/>
            </a:xfrm>
            <a:prstGeom prst="ellipse">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i="0" dirty="0" smtClean="0">
                  <a:latin typeface="微软雅黑" panose="020B0503020204020204" pitchFamily="34" charset="-122"/>
                  <a:ea typeface="微软雅黑" panose="020B0503020204020204" pitchFamily="34" charset="-122"/>
                </a:rPr>
                <a:t>专家</a:t>
              </a:r>
              <a:endParaRPr lang="zh-CN" altLang="en-US" sz="1600" b="1" i="0" dirty="0">
                <a:latin typeface="微软雅黑" panose="020B0503020204020204" pitchFamily="34" charset="-122"/>
                <a:ea typeface="微软雅黑" panose="020B0503020204020204" pitchFamily="34" charset="-122"/>
              </a:endParaRPr>
            </a:p>
          </p:txBody>
        </p:sp>
        <p:cxnSp>
          <p:nvCxnSpPr>
            <p:cNvPr id="22" name="直接箭头连接符 21"/>
            <p:cNvCxnSpPr/>
            <p:nvPr/>
          </p:nvCxnSpPr>
          <p:spPr>
            <a:xfrm flipH="1" flipV="1">
              <a:off x="8629" y="5942"/>
              <a:ext cx="1" cy="403"/>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120265" y="2286635"/>
            <a:ext cx="1577340" cy="3969385"/>
            <a:chOff x="3339" y="3601"/>
            <a:chExt cx="2484" cy="6251"/>
          </a:xfrm>
        </p:grpSpPr>
        <p:sp>
          <p:nvSpPr>
            <p:cNvPr id="63" name="矩形 35"/>
            <p:cNvSpPr>
              <a:spLocks noChangeArrowheads="1"/>
            </p:cNvSpPr>
            <p:nvPr/>
          </p:nvSpPr>
          <p:spPr bwMode="auto">
            <a:xfrm>
              <a:off x="3339" y="3601"/>
              <a:ext cx="1015" cy="6251"/>
            </a:xfrm>
            <a:prstGeom prst="rect">
              <a:avLst/>
            </a:prstGeom>
            <a:noFill/>
            <a:ln w="9525">
              <a:noFill/>
              <a:miter lim="800000"/>
            </a:ln>
          </p:spPr>
          <p:txBody>
            <a:bodyPr vert="horz" wrap="square">
              <a:spAutoFit/>
            </a:bodyPr>
            <a:lstStyle/>
            <a:p>
              <a:pPr algn="ctr">
                <a:lnSpc>
                  <a:spcPct val="100000"/>
                </a:lnSpc>
                <a:spcBef>
                  <a:spcPts val="0"/>
                </a:spcBef>
                <a:spcAft>
                  <a:spcPts val="0"/>
                </a:spcAft>
                <a:buClr>
                  <a:schemeClr val="folHlink"/>
                </a:buClr>
                <a:buSzPct val="85000"/>
                <a:buFont typeface="Wingdings 2" panose="05020102010507070707" pitchFamily="18" charset="2"/>
                <a:buNone/>
                <a:defRPr/>
              </a:pPr>
              <a:r>
                <a:rPr kumimoji="1" lang="en-US" altLang="zh-CN" sz="2800" b="1" spc="200" dirty="0">
                  <a:solidFill>
                    <a:srgbClr val="1643E6"/>
                  </a:solidFill>
                  <a:uFillTx/>
                  <a:latin typeface="微软雅黑" panose="020B0503020204020204" pitchFamily="34" charset="-122"/>
                  <a:ea typeface="微软雅黑" panose="020B0503020204020204" pitchFamily="34" charset="-122"/>
                  <a:cs typeface="微软雅黑" panose="020B0503020204020204" pitchFamily="34" charset="-122"/>
                </a:rPr>
                <a:t>H</a:t>
              </a:r>
              <a:r>
                <a:rPr kumimoji="1" lang="zh-CN" altLang="en-US" sz="2800" b="1" spc="200" dirty="0">
                  <a:solidFill>
                    <a:srgbClr val="1643E6"/>
                  </a:solidFill>
                  <a:uFillTx/>
                  <a:latin typeface="微软雅黑" panose="020B0503020204020204" pitchFamily="34" charset="-122"/>
                  <a:ea typeface="微软雅黑" panose="020B0503020204020204" pitchFamily="34" charset="-122"/>
                  <a:cs typeface="微软雅黑" panose="020B0503020204020204" pitchFamily="34" charset="-122"/>
                </a:rPr>
                <a:t>型双通道发展模式</a:t>
              </a:r>
              <a:endParaRPr kumimoji="1" lang="zh-CN" altLang="en-US" sz="2800" b="1" spc="200" dirty="0">
                <a:solidFill>
                  <a:srgbClr val="1643E6"/>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右箭头 5"/>
            <p:cNvSpPr/>
            <p:nvPr/>
          </p:nvSpPr>
          <p:spPr>
            <a:xfrm>
              <a:off x="4863" y="5761"/>
              <a:ext cx="960" cy="960"/>
            </a:xfrm>
            <a:prstGeom prst="rightArrow">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4497705" y="2131695"/>
            <a:ext cx="5089525" cy="821690"/>
            <a:chOff x="7083" y="3357"/>
            <a:chExt cx="8015" cy="1294"/>
          </a:xfrm>
        </p:grpSpPr>
        <p:sp>
          <p:nvSpPr>
            <p:cNvPr id="43" name="对角圆角矩形 42"/>
            <p:cNvSpPr/>
            <p:nvPr/>
          </p:nvSpPr>
          <p:spPr>
            <a:xfrm>
              <a:off x="7084" y="3357"/>
              <a:ext cx="3118" cy="923"/>
            </a:xfrm>
            <a:prstGeom prst="round2DiagRect">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i="0" dirty="0" smtClean="0">
                  <a:latin typeface="微软雅黑" panose="020B0503020204020204" pitchFamily="34" charset="-122"/>
                  <a:ea typeface="微软雅黑" panose="020B0503020204020204" pitchFamily="34" charset="-122"/>
                </a:rPr>
                <a:t>管理人员</a:t>
              </a:r>
              <a:endParaRPr lang="zh-CN" altLang="en-US" sz="2000" b="1" i="0" dirty="0" smtClean="0">
                <a:latin typeface="微软雅黑" panose="020B0503020204020204" pitchFamily="34" charset="-122"/>
                <a:ea typeface="微软雅黑" panose="020B0503020204020204" pitchFamily="34" charset="-122"/>
              </a:endParaRPr>
            </a:p>
          </p:txBody>
        </p:sp>
        <p:grpSp>
          <p:nvGrpSpPr>
            <p:cNvPr id="24" name="组合 23"/>
            <p:cNvGrpSpPr/>
            <p:nvPr/>
          </p:nvGrpSpPr>
          <p:grpSpPr>
            <a:xfrm>
              <a:off x="11980" y="3357"/>
              <a:ext cx="3118" cy="922"/>
              <a:chOff x="11980" y="3597"/>
              <a:chExt cx="3118" cy="922"/>
            </a:xfrm>
          </p:grpSpPr>
          <p:sp>
            <p:nvSpPr>
              <p:cNvPr id="42" name="对角圆角矩形 41"/>
              <p:cNvSpPr/>
              <p:nvPr/>
            </p:nvSpPr>
            <p:spPr>
              <a:xfrm>
                <a:off x="11980" y="3597"/>
                <a:ext cx="3118" cy="923"/>
              </a:xfrm>
              <a:prstGeom prst="round2DiagRect">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43"/>
              <p:cNvSpPr txBox="1"/>
              <p:nvPr/>
            </p:nvSpPr>
            <p:spPr>
              <a:xfrm>
                <a:off x="12181" y="3794"/>
                <a:ext cx="2893" cy="628"/>
              </a:xfrm>
              <a:prstGeom prst="rect">
                <a:avLst/>
              </a:prstGeom>
              <a:noFill/>
            </p:spPr>
            <p:txBody>
              <a:bodyPr wrap="square" rtlCol="0">
                <a:spAutoFit/>
              </a:bodyPr>
              <a:lstStyle/>
              <a:p>
                <a:r>
                  <a:rPr lang="zh-CN" altLang="en-US" sz="2000" b="1" i="0" dirty="0" smtClean="0">
                    <a:solidFill>
                      <a:schemeClr val="bg1"/>
                    </a:solidFill>
                    <a:latin typeface="微软雅黑" panose="020B0503020204020204" pitchFamily="34" charset="-122"/>
                    <a:ea typeface="微软雅黑" panose="020B0503020204020204" pitchFamily="34" charset="-122"/>
                  </a:rPr>
                  <a:t>专业技术人员</a:t>
                </a:r>
                <a:endParaRPr lang="zh-CN" altLang="en-US" sz="2000" b="1" i="0" dirty="0" smtClean="0">
                  <a:solidFill>
                    <a:schemeClr val="bg1"/>
                  </a:solidFill>
                  <a:latin typeface="微软雅黑" panose="020B0503020204020204" pitchFamily="34" charset="-122"/>
                  <a:ea typeface="微软雅黑" panose="020B0503020204020204" pitchFamily="34" charset="-122"/>
                </a:endParaRPr>
              </a:p>
            </p:txBody>
          </p:sp>
        </p:grpSp>
        <p:cxnSp>
          <p:nvCxnSpPr>
            <p:cNvPr id="23" name="直接连接符 22"/>
            <p:cNvCxnSpPr/>
            <p:nvPr/>
          </p:nvCxnSpPr>
          <p:spPr>
            <a:xfrm>
              <a:off x="7083" y="4651"/>
              <a:ext cx="80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Effect transition="in" filter="fade">
                                      <p:cBhvr>
                                        <p:cTn id="13" dur="1000"/>
                                        <p:tgtEl>
                                          <p:spTgt spid="14"/>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par>
                          <p:cTn id="43" fill="hold">
                            <p:stCondLst>
                              <p:cond delay="1500"/>
                            </p:stCondLst>
                            <p:childTnLst>
                              <p:par>
                                <p:cTn id="44" presetID="22" presetClass="entr" presetSubtype="4"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par>
                          <p:cTn id="47" fill="hold">
                            <p:stCondLst>
                              <p:cond delay="2000"/>
                            </p:stCondLst>
                            <p:childTnLst>
                              <p:par>
                                <p:cTn id="48" presetID="22" presetClass="entr" presetSubtype="4"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069465" y="701040"/>
            <a:ext cx="828802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我们为您提供：创造与分享的机制</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14" name="直接连接符 13"/>
          <p:cNvCxnSpPr/>
          <p:nvPr/>
        </p:nvCxnSpPr>
        <p:spPr>
          <a:xfrm>
            <a:off x="2907030" y="1366520"/>
            <a:ext cx="657225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5" name="文本框 16"/>
          <p:cNvSpPr txBox="1"/>
          <p:nvPr/>
        </p:nvSpPr>
        <p:spPr>
          <a:xfrm>
            <a:off x="2212340" y="1448435"/>
            <a:ext cx="7956550" cy="310515"/>
          </a:xfrm>
          <a:prstGeom prst="rect">
            <a:avLst/>
          </a:prstGeom>
          <a:noFill/>
        </p:spPr>
        <p:txBody>
          <a:bodyPr wrap="square" lIns="95280" tIns="47640" rIns="95280" bIns="47640" rtlCol="0">
            <a:spAutoFit/>
          </a:bodyPr>
          <a:lstStyle/>
          <a:p>
            <a:pPr algn="ctr"/>
            <a:r>
              <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WO MEN WEI NIN TI GONG:CHUANG ZAO YU FEN XIANG DE JI ZHI</a:t>
            </a:r>
            <a:endParaRPr lang="zh-CN" altLang="en-US"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grpSp>
        <p:nvGrpSpPr>
          <p:cNvPr id="3" name="组合 2"/>
          <p:cNvGrpSpPr/>
          <p:nvPr/>
        </p:nvGrpSpPr>
        <p:grpSpPr>
          <a:xfrm>
            <a:off x="800735" y="5918835"/>
            <a:ext cx="7103110" cy="506730"/>
            <a:chOff x="829" y="9651"/>
            <a:chExt cx="11186" cy="798"/>
          </a:xfrm>
        </p:grpSpPr>
        <p:sp>
          <p:nvSpPr>
            <p:cNvPr id="30" name="TextBox 29"/>
            <p:cNvSpPr txBox="1">
              <a:spLocks noChangeArrowheads="1"/>
            </p:cNvSpPr>
            <p:nvPr/>
          </p:nvSpPr>
          <p:spPr bwMode="auto">
            <a:xfrm>
              <a:off x="1134" y="9651"/>
              <a:ext cx="10881" cy="798"/>
            </a:xfrm>
            <a:prstGeom prst="rect">
              <a:avLst/>
            </a:prstGeom>
            <a:noFill/>
            <a:ln w="9525">
              <a:solidFill>
                <a:schemeClr val="bg1">
                  <a:lumMod val="50000"/>
                </a:schemeClr>
              </a:solidFill>
              <a:prstDash val="sys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algn="l" eaLnBrk="1" hangingPunct="1">
                <a:lnSpc>
                  <a:spcPct val="150000"/>
                </a:lnSpc>
              </a:pPr>
              <a:r>
                <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坚持</a:t>
              </a:r>
              <a:r>
                <a:rPr lang="en-US" altLang="zh-CN"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发展依靠员工、发展为了员工、发展成果与员工共享</a:t>
              </a:r>
              <a:r>
                <a:rPr lang="en-US" altLang="zh-CN"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3" name="矩形 82"/>
            <p:cNvSpPr/>
            <p:nvPr/>
          </p:nvSpPr>
          <p:spPr>
            <a:xfrm>
              <a:off x="829" y="9866"/>
              <a:ext cx="170" cy="170"/>
            </a:xfrm>
            <a:prstGeom prst="rect">
              <a:avLst/>
            </a:prstGeom>
            <a:gradFill>
              <a:gsLst>
                <a:gs pos="0">
                  <a:srgbClr val="1643E6"/>
                </a:gs>
                <a:gs pos="100000">
                  <a:srgbClr val="72BB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2616835" y="2994025"/>
            <a:ext cx="8475345" cy="800100"/>
            <a:chOff x="3681" y="4715"/>
            <a:chExt cx="13347" cy="1260"/>
          </a:xfrm>
        </p:grpSpPr>
        <p:grpSp>
          <p:nvGrpSpPr>
            <p:cNvPr id="2" name="组合 1"/>
            <p:cNvGrpSpPr/>
            <p:nvPr/>
          </p:nvGrpSpPr>
          <p:grpSpPr>
            <a:xfrm>
              <a:off x="3681" y="4715"/>
              <a:ext cx="5548" cy="1260"/>
              <a:chOff x="2601" y="4220"/>
              <a:chExt cx="5548" cy="1260"/>
            </a:xfrm>
          </p:grpSpPr>
          <p:sp>
            <p:nvSpPr>
              <p:cNvPr id="19503" name="Freeform 47"/>
              <p:cNvSpPr/>
              <p:nvPr/>
            </p:nvSpPr>
            <p:spPr bwMode="auto">
              <a:xfrm rot="5400000">
                <a:off x="6369" y="3183"/>
                <a:ext cx="743" cy="2818"/>
              </a:xfrm>
              <a:custGeom>
                <a:avLst/>
                <a:gdLst>
                  <a:gd name="T0" fmla="*/ 123 w 123"/>
                  <a:gd name="T1" fmla="*/ 464 h 464"/>
                  <a:gd name="T2" fmla="*/ 123 w 123"/>
                  <a:gd name="T3" fmla="*/ 11 h 464"/>
                  <a:gd name="T4" fmla="*/ 111 w 123"/>
                  <a:gd name="T5" fmla="*/ 0 h 464"/>
                  <a:gd name="T6" fmla="*/ 11 w 123"/>
                  <a:gd name="T7" fmla="*/ 0 h 464"/>
                  <a:gd name="T8" fmla="*/ 0 w 123"/>
                  <a:gd name="T9" fmla="*/ 11 h 464"/>
                  <a:gd name="T10" fmla="*/ 0 w 123"/>
                  <a:gd name="T11" fmla="*/ 464 h 464"/>
                  <a:gd name="T12" fmla="*/ 123 w 123"/>
                  <a:gd name="T13" fmla="*/ 464 h 464"/>
                </a:gdLst>
                <a:ahLst/>
                <a:cxnLst>
                  <a:cxn ang="0">
                    <a:pos x="T0" y="T1"/>
                  </a:cxn>
                  <a:cxn ang="0">
                    <a:pos x="T2" y="T3"/>
                  </a:cxn>
                  <a:cxn ang="0">
                    <a:pos x="T4" y="T5"/>
                  </a:cxn>
                  <a:cxn ang="0">
                    <a:pos x="T6" y="T7"/>
                  </a:cxn>
                  <a:cxn ang="0">
                    <a:pos x="T8" y="T9"/>
                  </a:cxn>
                  <a:cxn ang="0">
                    <a:pos x="T10" y="T11"/>
                  </a:cxn>
                  <a:cxn ang="0">
                    <a:pos x="T12" y="T13"/>
                  </a:cxn>
                </a:cxnLst>
                <a:rect l="0" t="0" r="r" b="b"/>
                <a:pathLst>
                  <a:path w="123" h="464">
                    <a:moveTo>
                      <a:pt x="123" y="464"/>
                    </a:moveTo>
                    <a:cubicBezTo>
                      <a:pt x="123" y="11"/>
                      <a:pt x="123" y="11"/>
                      <a:pt x="123" y="11"/>
                    </a:cubicBezTo>
                    <a:cubicBezTo>
                      <a:pt x="123" y="5"/>
                      <a:pt x="118" y="0"/>
                      <a:pt x="111" y="0"/>
                    </a:cubicBezTo>
                    <a:cubicBezTo>
                      <a:pt x="11" y="0"/>
                      <a:pt x="11" y="0"/>
                      <a:pt x="11" y="0"/>
                    </a:cubicBezTo>
                    <a:cubicBezTo>
                      <a:pt x="5" y="0"/>
                      <a:pt x="0" y="5"/>
                      <a:pt x="0" y="11"/>
                    </a:cubicBezTo>
                    <a:cubicBezTo>
                      <a:pt x="0" y="464"/>
                      <a:pt x="0" y="464"/>
                      <a:pt x="0" y="464"/>
                    </a:cubicBezTo>
                    <a:lnTo>
                      <a:pt x="123" y="464"/>
                    </a:lnTo>
                    <a:close/>
                  </a:path>
                </a:pathLst>
              </a:custGeom>
              <a:solidFill>
                <a:srgbClr val="9CB1F6"/>
              </a:solidFill>
              <a:ln>
                <a:noFill/>
              </a:ln>
              <a:extLst>
                <a:ext uri="{91240B29-F687-4F45-9708-019B960494DF}">
                  <a14:hiddenLine xmlns:a14="http://schemas.microsoft.com/office/drawing/2010/main" w="9525">
                    <a:solidFill>
                      <a:srgbClr val="000000"/>
                    </a:solidFill>
                    <a:round/>
                  </a14:hiddenLine>
                </a:ext>
              </a:extLst>
            </p:spPr>
            <p:txBody>
              <a:bodyPr/>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19507" name="Freeform 51"/>
              <p:cNvSpPr/>
              <p:nvPr/>
            </p:nvSpPr>
            <p:spPr bwMode="auto">
              <a:xfrm rot="5400000">
                <a:off x="3260" y="4385"/>
                <a:ext cx="437" cy="1754"/>
              </a:xfrm>
              <a:custGeom>
                <a:avLst/>
                <a:gdLst>
                  <a:gd name="T0" fmla="*/ 131 w 131"/>
                  <a:gd name="T1" fmla="*/ 462 h 526"/>
                  <a:gd name="T2" fmla="*/ 66 w 131"/>
                  <a:gd name="T3" fmla="*/ 526 h 526"/>
                  <a:gd name="T4" fmla="*/ 0 w 131"/>
                  <a:gd name="T5" fmla="*/ 462 h 526"/>
                  <a:gd name="T6" fmla="*/ 0 w 131"/>
                  <a:gd name="T7" fmla="*/ 0 h 526"/>
                  <a:gd name="T8" fmla="*/ 131 w 131"/>
                  <a:gd name="T9" fmla="*/ 0 h 526"/>
                  <a:gd name="T10" fmla="*/ 131 w 131"/>
                  <a:gd name="T11" fmla="*/ 462 h 526"/>
                </a:gdLst>
                <a:ahLst/>
                <a:cxnLst>
                  <a:cxn ang="0">
                    <a:pos x="T0" y="T1"/>
                  </a:cxn>
                  <a:cxn ang="0">
                    <a:pos x="T2" y="T3"/>
                  </a:cxn>
                  <a:cxn ang="0">
                    <a:pos x="T4" y="T5"/>
                  </a:cxn>
                  <a:cxn ang="0">
                    <a:pos x="T6" y="T7"/>
                  </a:cxn>
                  <a:cxn ang="0">
                    <a:pos x="T8" y="T9"/>
                  </a:cxn>
                  <a:cxn ang="0">
                    <a:pos x="T10" y="T11"/>
                  </a:cxn>
                </a:cxnLst>
                <a:rect l="0" t="0" r="r" b="b"/>
                <a:pathLst>
                  <a:path w="131" h="526">
                    <a:moveTo>
                      <a:pt x="131" y="462"/>
                    </a:moveTo>
                    <a:lnTo>
                      <a:pt x="66" y="526"/>
                    </a:lnTo>
                    <a:lnTo>
                      <a:pt x="0" y="462"/>
                    </a:lnTo>
                    <a:lnTo>
                      <a:pt x="0" y="0"/>
                    </a:lnTo>
                    <a:lnTo>
                      <a:pt x="131" y="0"/>
                    </a:lnTo>
                    <a:lnTo>
                      <a:pt x="131" y="462"/>
                    </a:lnTo>
                    <a:close/>
                  </a:path>
                </a:pathLst>
              </a:custGeom>
              <a:solidFill>
                <a:srgbClr val="1643E6"/>
              </a:solidFill>
              <a:ln>
                <a:noFill/>
              </a:ln>
              <a:extLst>
                <a:ext uri="{91240B29-F687-4F45-9708-019B960494DF}">
                  <a14:hiddenLine xmlns:a14="http://schemas.microsoft.com/office/drawing/2010/main" w="9525">
                    <a:solidFill>
                      <a:srgbClr val="000000"/>
                    </a:solidFill>
                    <a:round/>
                  </a14:hiddenLine>
                </a:ext>
              </a:extLst>
            </p:spPr>
            <p:txBody>
              <a:bodyPr/>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19511" name="Freeform 55"/>
              <p:cNvSpPr/>
              <p:nvPr/>
            </p:nvSpPr>
            <p:spPr bwMode="auto">
              <a:xfrm rot="5400000">
                <a:off x="4213" y="4355"/>
                <a:ext cx="1260" cy="990"/>
              </a:xfrm>
              <a:custGeom>
                <a:avLst/>
                <a:gdLst>
                  <a:gd name="T0" fmla="*/ 378 w 378"/>
                  <a:gd name="T1" fmla="*/ 297 h 297"/>
                  <a:gd name="T2" fmla="*/ 247 w 378"/>
                  <a:gd name="T3" fmla="*/ 297 h 297"/>
                  <a:gd name="T4" fmla="*/ 0 w 378"/>
                  <a:gd name="T5" fmla="*/ 0 h 297"/>
                  <a:gd name="T6" fmla="*/ 223 w 378"/>
                  <a:gd name="T7" fmla="*/ 0 h 297"/>
                  <a:gd name="T8" fmla="*/ 378 w 378"/>
                  <a:gd name="T9" fmla="*/ 297 h 297"/>
                </a:gdLst>
                <a:ahLst/>
                <a:cxnLst>
                  <a:cxn ang="0">
                    <a:pos x="T0" y="T1"/>
                  </a:cxn>
                  <a:cxn ang="0">
                    <a:pos x="T2" y="T3"/>
                  </a:cxn>
                  <a:cxn ang="0">
                    <a:pos x="T4" y="T5"/>
                  </a:cxn>
                  <a:cxn ang="0">
                    <a:pos x="T6" y="T7"/>
                  </a:cxn>
                  <a:cxn ang="0">
                    <a:pos x="T8" y="T9"/>
                  </a:cxn>
                </a:cxnLst>
                <a:rect l="0" t="0" r="r" b="b"/>
                <a:pathLst>
                  <a:path w="378" h="297">
                    <a:moveTo>
                      <a:pt x="378" y="297"/>
                    </a:moveTo>
                    <a:lnTo>
                      <a:pt x="247" y="297"/>
                    </a:lnTo>
                    <a:lnTo>
                      <a:pt x="0" y="0"/>
                    </a:lnTo>
                    <a:lnTo>
                      <a:pt x="223" y="0"/>
                    </a:lnTo>
                    <a:lnTo>
                      <a:pt x="378" y="297"/>
                    </a:lnTo>
                    <a:close/>
                  </a:path>
                </a:pathLst>
              </a:custGeom>
              <a:solidFill>
                <a:srgbClr val="5B7EF0"/>
              </a:solidFill>
              <a:ln>
                <a:noFill/>
              </a:ln>
              <a:extLst>
                <a:ext uri="{91240B29-F687-4F45-9708-019B960494DF}">
                  <a14:hiddenLine xmlns:a14="http://schemas.microsoft.com/office/drawing/2010/main" w="9525">
                    <a:solidFill>
                      <a:srgbClr val="000000"/>
                    </a:solidFill>
                    <a:round/>
                  </a14:hiddenLine>
                </a:ext>
              </a:extLst>
            </p:spPr>
            <p:txBody>
              <a:bodyPr/>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grpSp>
        <p:sp>
          <p:nvSpPr>
            <p:cNvPr id="12" name="TextBox 44"/>
            <p:cNvSpPr txBox="1">
              <a:spLocks noChangeArrowheads="1"/>
            </p:cNvSpPr>
            <p:nvPr/>
          </p:nvSpPr>
          <p:spPr bwMode="auto">
            <a:xfrm>
              <a:off x="9480" y="4814"/>
              <a:ext cx="7548"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marL="285750" indent="-285750" fontAlgn="auto">
                <a:lnSpc>
                  <a:spcPct val="100000"/>
                </a:lnSpc>
                <a:buClrTx/>
                <a:buFont typeface="Wingdings" panose="05000000000000000000" charset="0"/>
                <a:buChar char="ü"/>
              </a:pPr>
              <a:r>
                <a:rPr lang="zh-CN" altLang="en-US" sz="1500" dirty="0">
                  <a:solidFill>
                    <a:schemeClr val="tx1"/>
                  </a:solidFill>
                  <a:latin typeface="微软雅黑" panose="020B0503020204020204" pitchFamily="34" charset="-122"/>
                  <a:ea typeface="微软雅黑" panose="020B0503020204020204" pitchFamily="34" charset="-122"/>
                  <a:sym typeface="+mn-ea"/>
                </a:rPr>
                <a:t>基本薪资+业绩薪资+专项奖励+年终奖金</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grpSp>
      <p:sp>
        <p:nvSpPr>
          <p:cNvPr id="17" name="Rectangle 32"/>
          <p:cNvSpPr>
            <a:spLocks noChangeArrowheads="1"/>
          </p:cNvSpPr>
          <p:nvPr/>
        </p:nvSpPr>
        <p:spPr bwMode="auto">
          <a:xfrm>
            <a:off x="4351020" y="2173605"/>
            <a:ext cx="3892550" cy="4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indent="0">
              <a:lnSpc>
                <a:spcPct val="100000"/>
              </a:lnSpc>
              <a:buClrTx/>
              <a:buSzPct val="25000"/>
              <a:buFont typeface="Wingdings" panose="05000000000000000000" charset="0"/>
              <a:buNone/>
            </a:pPr>
            <a:r>
              <a:rPr lang="zh-CN" altLang="en-US" sz="2400" b="1" dirty="0">
                <a:solidFill>
                  <a:srgbClr val="1643E6"/>
                </a:solidFill>
                <a:latin typeface="微软雅黑" panose="020B0503020204020204" pitchFamily="34" charset="-122"/>
                <a:ea typeface="微软雅黑" panose="020B0503020204020204" pitchFamily="34" charset="-122"/>
              </a:rPr>
              <a:t>薪酬</a:t>
            </a:r>
            <a:r>
              <a:rPr lang="zh-CN" altLang="en-US" sz="2800" b="1" dirty="0">
                <a:solidFill>
                  <a:srgbClr val="548235"/>
                </a:solidFill>
              </a:rPr>
              <a:t> </a:t>
            </a:r>
            <a:r>
              <a:rPr lang="zh-CN" altLang="en-US" sz="1400" b="1" dirty="0">
                <a:solidFill>
                  <a:schemeClr val="tx1"/>
                </a:solidFill>
                <a:latin typeface="微软雅黑" panose="020B0503020204020204" pitchFamily="34" charset="-122"/>
                <a:ea typeface="微软雅黑" panose="020B0503020204020204" pitchFamily="34" charset="-122"/>
              </a:rPr>
              <a:t>拥有一套完整的、有竞争力的薪酬体系</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2616835" y="3551555"/>
            <a:ext cx="8475345" cy="515620"/>
            <a:chOff x="3681" y="5593"/>
            <a:chExt cx="13347" cy="812"/>
          </a:xfrm>
        </p:grpSpPr>
        <p:grpSp>
          <p:nvGrpSpPr>
            <p:cNvPr id="8" name="组合 7"/>
            <p:cNvGrpSpPr/>
            <p:nvPr/>
          </p:nvGrpSpPr>
          <p:grpSpPr>
            <a:xfrm>
              <a:off x="3681" y="5593"/>
              <a:ext cx="5548" cy="812"/>
              <a:chOff x="2601" y="5098"/>
              <a:chExt cx="5548" cy="812"/>
            </a:xfrm>
          </p:grpSpPr>
          <p:sp>
            <p:nvSpPr>
              <p:cNvPr id="19504" name="Freeform 48"/>
              <p:cNvSpPr/>
              <p:nvPr/>
            </p:nvSpPr>
            <p:spPr bwMode="auto">
              <a:xfrm rot="5400000">
                <a:off x="6367" y="4062"/>
                <a:ext cx="747" cy="2818"/>
              </a:xfrm>
              <a:custGeom>
                <a:avLst/>
                <a:gdLst>
                  <a:gd name="T0" fmla="*/ 123 w 123"/>
                  <a:gd name="T1" fmla="*/ 464 h 464"/>
                  <a:gd name="T2" fmla="*/ 123 w 123"/>
                  <a:gd name="T3" fmla="*/ 11 h 464"/>
                  <a:gd name="T4" fmla="*/ 111 w 123"/>
                  <a:gd name="T5" fmla="*/ 0 h 464"/>
                  <a:gd name="T6" fmla="*/ 11 w 123"/>
                  <a:gd name="T7" fmla="*/ 0 h 464"/>
                  <a:gd name="T8" fmla="*/ 0 w 123"/>
                  <a:gd name="T9" fmla="*/ 11 h 464"/>
                  <a:gd name="T10" fmla="*/ 0 w 123"/>
                  <a:gd name="T11" fmla="*/ 464 h 464"/>
                  <a:gd name="T12" fmla="*/ 123 w 123"/>
                  <a:gd name="T13" fmla="*/ 464 h 464"/>
                </a:gdLst>
                <a:ahLst/>
                <a:cxnLst>
                  <a:cxn ang="0">
                    <a:pos x="T0" y="T1"/>
                  </a:cxn>
                  <a:cxn ang="0">
                    <a:pos x="T2" y="T3"/>
                  </a:cxn>
                  <a:cxn ang="0">
                    <a:pos x="T4" y="T5"/>
                  </a:cxn>
                  <a:cxn ang="0">
                    <a:pos x="T6" y="T7"/>
                  </a:cxn>
                  <a:cxn ang="0">
                    <a:pos x="T8" y="T9"/>
                  </a:cxn>
                  <a:cxn ang="0">
                    <a:pos x="T10" y="T11"/>
                  </a:cxn>
                  <a:cxn ang="0">
                    <a:pos x="T12" y="T13"/>
                  </a:cxn>
                </a:cxnLst>
                <a:rect l="0" t="0" r="r" b="b"/>
                <a:pathLst>
                  <a:path w="123" h="464">
                    <a:moveTo>
                      <a:pt x="123" y="464"/>
                    </a:moveTo>
                    <a:cubicBezTo>
                      <a:pt x="123" y="11"/>
                      <a:pt x="123" y="11"/>
                      <a:pt x="123" y="11"/>
                    </a:cubicBezTo>
                    <a:cubicBezTo>
                      <a:pt x="123" y="5"/>
                      <a:pt x="118" y="0"/>
                      <a:pt x="111" y="0"/>
                    </a:cubicBezTo>
                    <a:cubicBezTo>
                      <a:pt x="11" y="0"/>
                      <a:pt x="11" y="0"/>
                      <a:pt x="11" y="0"/>
                    </a:cubicBezTo>
                    <a:cubicBezTo>
                      <a:pt x="5" y="0"/>
                      <a:pt x="0" y="5"/>
                      <a:pt x="0" y="11"/>
                    </a:cubicBezTo>
                    <a:cubicBezTo>
                      <a:pt x="0" y="464"/>
                      <a:pt x="0" y="464"/>
                      <a:pt x="0" y="464"/>
                    </a:cubicBezTo>
                    <a:lnTo>
                      <a:pt x="123" y="464"/>
                    </a:lnTo>
                    <a:close/>
                  </a:path>
                </a:pathLst>
              </a:custGeom>
              <a:solidFill>
                <a:srgbClr val="9CB1F6"/>
              </a:solidFill>
              <a:ln>
                <a:noFill/>
              </a:ln>
              <a:extLst>
                <a:ext uri="{91240B29-F687-4F45-9708-019B960494DF}">
                  <a14:hiddenLine xmlns:a14="http://schemas.microsoft.com/office/drawing/2010/main" w="9525">
                    <a:solidFill>
                      <a:srgbClr val="000000"/>
                    </a:solidFill>
                    <a:round/>
                  </a14:hiddenLine>
                </a:ext>
              </a:extLst>
            </p:spPr>
            <p:txBody>
              <a:bodyPr/>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19508" name="Freeform 52"/>
              <p:cNvSpPr/>
              <p:nvPr/>
            </p:nvSpPr>
            <p:spPr bwMode="auto">
              <a:xfrm rot="5400000">
                <a:off x="3263" y="4818"/>
                <a:ext cx="430" cy="1754"/>
              </a:xfrm>
              <a:custGeom>
                <a:avLst/>
                <a:gdLst>
                  <a:gd name="T0" fmla="*/ 129 w 129"/>
                  <a:gd name="T1" fmla="*/ 462 h 526"/>
                  <a:gd name="T2" fmla="*/ 64 w 129"/>
                  <a:gd name="T3" fmla="*/ 526 h 526"/>
                  <a:gd name="T4" fmla="*/ 0 w 129"/>
                  <a:gd name="T5" fmla="*/ 462 h 526"/>
                  <a:gd name="T6" fmla="*/ 0 w 129"/>
                  <a:gd name="T7" fmla="*/ 0 h 526"/>
                  <a:gd name="T8" fmla="*/ 129 w 129"/>
                  <a:gd name="T9" fmla="*/ 0 h 526"/>
                  <a:gd name="T10" fmla="*/ 129 w 129"/>
                  <a:gd name="T11" fmla="*/ 462 h 526"/>
                </a:gdLst>
                <a:ahLst/>
                <a:cxnLst>
                  <a:cxn ang="0">
                    <a:pos x="T0" y="T1"/>
                  </a:cxn>
                  <a:cxn ang="0">
                    <a:pos x="T2" y="T3"/>
                  </a:cxn>
                  <a:cxn ang="0">
                    <a:pos x="T4" y="T5"/>
                  </a:cxn>
                  <a:cxn ang="0">
                    <a:pos x="T6" y="T7"/>
                  </a:cxn>
                  <a:cxn ang="0">
                    <a:pos x="T8" y="T9"/>
                  </a:cxn>
                  <a:cxn ang="0">
                    <a:pos x="T10" y="T11"/>
                  </a:cxn>
                </a:cxnLst>
                <a:rect l="0" t="0" r="r" b="b"/>
                <a:pathLst>
                  <a:path w="129" h="526">
                    <a:moveTo>
                      <a:pt x="129" y="462"/>
                    </a:moveTo>
                    <a:lnTo>
                      <a:pt x="64" y="526"/>
                    </a:lnTo>
                    <a:lnTo>
                      <a:pt x="0" y="462"/>
                    </a:lnTo>
                    <a:lnTo>
                      <a:pt x="0" y="0"/>
                    </a:lnTo>
                    <a:lnTo>
                      <a:pt x="129" y="0"/>
                    </a:lnTo>
                    <a:lnTo>
                      <a:pt x="129" y="462"/>
                    </a:lnTo>
                    <a:close/>
                  </a:path>
                </a:pathLst>
              </a:custGeom>
              <a:solidFill>
                <a:srgbClr val="1643E6"/>
              </a:solidFill>
              <a:ln>
                <a:noFill/>
              </a:ln>
              <a:extLst>
                <a:ext uri="{91240B29-F687-4F45-9708-019B960494DF}">
                  <a14:hiddenLine xmlns:a14="http://schemas.microsoft.com/office/drawing/2010/main" w="9525">
                    <a:solidFill>
                      <a:srgbClr val="000000"/>
                    </a:solidFill>
                    <a:round/>
                  </a14:hiddenLine>
                </a:ext>
              </a:extLst>
            </p:spPr>
            <p:txBody>
              <a:bodyPr/>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19512" name="Freeform 56"/>
              <p:cNvSpPr/>
              <p:nvPr/>
            </p:nvSpPr>
            <p:spPr bwMode="auto">
              <a:xfrm rot="5400000">
                <a:off x="4437" y="5009"/>
                <a:ext cx="813" cy="990"/>
              </a:xfrm>
              <a:custGeom>
                <a:avLst/>
                <a:gdLst>
                  <a:gd name="T0" fmla="*/ 244 w 244"/>
                  <a:gd name="T1" fmla="*/ 297 h 297"/>
                  <a:gd name="T2" fmla="*/ 115 w 244"/>
                  <a:gd name="T3" fmla="*/ 297 h 297"/>
                  <a:gd name="T4" fmla="*/ 0 w 244"/>
                  <a:gd name="T5" fmla="*/ 0 h 297"/>
                  <a:gd name="T6" fmla="*/ 224 w 244"/>
                  <a:gd name="T7" fmla="*/ 0 h 297"/>
                  <a:gd name="T8" fmla="*/ 244 w 244"/>
                  <a:gd name="T9" fmla="*/ 297 h 297"/>
                </a:gdLst>
                <a:ahLst/>
                <a:cxnLst>
                  <a:cxn ang="0">
                    <a:pos x="T0" y="T1"/>
                  </a:cxn>
                  <a:cxn ang="0">
                    <a:pos x="T2" y="T3"/>
                  </a:cxn>
                  <a:cxn ang="0">
                    <a:pos x="T4" y="T5"/>
                  </a:cxn>
                  <a:cxn ang="0">
                    <a:pos x="T6" y="T7"/>
                  </a:cxn>
                  <a:cxn ang="0">
                    <a:pos x="T8" y="T9"/>
                  </a:cxn>
                </a:cxnLst>
                <a:rect l="0" t="0" r="r" b="b"/>
                <a:pathLst>
                  <a:path w="244" h="297">
                    <a:moveTo>
                      <a:pt x="244" y="297"/>
                    </a:moveTo>
                    <a:lnTo>
                      <a:pt x="115" y="297"/>
                    </a:lnTo>
                    <a:lnTo>
                      <a:pt x="0" y="0"/>
                    </a:lnTo>
                    <a:lnTo>
                      <a:pt x="224" y="0"/>
                    </a:lnTo>
                    <a:lnTo>
                      <a:pt x="244" y="297"/>
                    </a:lnTo>
                    <a:close/>
                  </a:path>
                </a:pathLst>
              </a:custGeom>
              <a:solidFill>
                <a:srgbClr val="5B7EF0"/>
              </a:solidFill>
              <a:ln>
                <a:noFill/>
              </a:ln>
              <a:extLst>
                <a:ext uri="{91240B29-F687-4F45-9708-019B960494DF}">
                  <a14:hiddenLine xmlns:a14="http://schemas.microsoft.com/office/drawing/2010/main" w="9525">
                    <a:solidFill>
                      <a:srgbClr val="000000"/>
                    </a:solidFill>
                    <a:round/>
                  </a14:hiddenLine>
                </a:ext>
              </a:extLst>
            </p:spPr>
            <p:txBody>
              <a:bodyPr/>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grpSp>
        <p:sp>
          <p:nvSpPr>
            <p:cNvPr id="19" name="TextBox 44"/>
            <p:cNvSpPr txBox="1">
              <a:spLocks noChangeArrowheads="1"/>
            </p:cNvSpPr>
            <p:nvPr/>
          </p:nvSpPr>
          <p:spPr bwMode="auto">
            <a:xfrm>
              <a:off x="9480" y="5674"/>
              <a:ext cx="7548"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marL="285750" indent="-285750" fontAlgn="auto">
                <a:lnSpc>
                  <a:spcPct val="100000"/>
                </a:lnSpc>
                <a:buClrTx/>
                <a:buFont typeface="Wingdings" panose="05000000000000000000" charset="0"/>
                <a:buChar char="ü"/>
              </a:pPr>
              <a:r>
                <a:rPr lang="zh-CN" altLang="en-US" sz="1500" dirty="0">
                  <a:solidFill>
                    <a:schemeClr val="tx1"/>
                  </a:solidFill>
                  <a:latin typeface="微软雅黑" panose="020B0503020204020204" pitchFamily="34" charset="-122"/>
                  <a:ea typeface="微软雅黑" panose="020B0503020204020204" pitchFamily="34" charset="-122"/>
                  <a:sym typeface="+mn-ea"/>
                </a:rPr>
                <a:t>“三翻番一同步”的员工收入增长机制</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grpSp>
      <p:grpSp>
        <p:nvGrpSpPr>
          <p:cNvPr id="24" name="组合 23"/>
          <p:cNvGrpSpPr/>
          <p:nvPr/>
        </p:nvGrpSpPr>
        <p:grpSpPr>
          <a:xfrm>
            <a:off x="2616200" y="4067810"/>
            <a:ext cx="8475980" cy="515620"/>
            <a:chOff x="3680" y="6406"/>
            <a:chExt cx="13348" cy="812"/>
          </a:xfrm>
        </p:grpSpPr>
        <p:grpSp>
          <p:nvGrpSpPr>
            <p:cNvPr id="9" name="组合 8"/>
            <p:cNvGrpSpPr/>
            <p:nvPr/>
          </p:nvGrpSpPr>
          <p:grpSpPr>
            <a:xfrm>
              <a:off x="3680" y="6406"/>
              <a:ext cx="5549" cy="813"/>
              <a:chOff x="2600" y="5911"/>
              <a:chExt cx="5549" cy="813"/>
            </a:xfrm>
          </p:grpSpPr>
          <p:sp>
            <p:nvSpPr>
              <p:cNvPr id="19505" name="Freeform 49"/>
              <p:cNvSpPr/>
              <p:nvPr/>
            </p:nvSpPr>
            <p:spPr bwMode="auto">
              <a:xfrm rot="5400000">
                <a:off x="6367" y="4942"/>
                <a:ext cx="747" cy="2818"/>
              </a:xfrm>
              <a:custGeom>
                <a:avLst/>
                <a:gdLst>
                  <a:gd name="T0" fmla="*/ 123 w 123"/>
                  <a:gd name="T1" fmla="*/ 464 h 464"/>
                  <a:gd name="T2" fmla="*/ 123 w 123"/>
                  <a:gd name="T3" fmla="*/ 11 h 464"/>
                  <a:gd name="T4" fmla="*/ 111 w 123"/>
                  <a:gd name="T5" fmla="*/ 0 h 464"/>
                  <a:gd name="T6" fmla="*/ 11 w 123"/>
                  <a:gd name="T7" fmla="*/ 0 h 464"/>
                  <a:gd name="T8" fmla="*/ 0 w 123"/>
                  <a:gd name="T9" fmla="*/ 11 h 464"/>
                  <a:gd name="T10" fmla="*/ 0 w 123"/>
                  <a:gd name="T11" fmla="*/ 464 h 464"/>
                  <a:gd name="T12" fmla="*/ 123 w 123"/>
                  <a:gd name="T13" fmla="*/ 464 h 464"/>
                </a:gdLst>
                <a:ahLst/>
                <a:cxnLst>
                  <a:cxn ang="0">
                    <a:pos x="T0" y="T1"/>
                  </a:cxn>
                  <a:cxn ang="0">
                    <a:pos x="T2" y="T3"/>
                  </a:cxn>
                  <a:cxn ang="0">
                    <a:pos x="T4" y="T5"/>
                  </a:cxn>
                  <a:cxn ang="0">
                    <a:pos x="T6" y="T7"/>
                  </a:cxn>
                  <a:cxn ang="0">
                    <a:pos x="T8" y="T9"/>
                  </a:cxn>
                  <a:cxn ang="0">
                    <a:pos x="T10" y="T11"/>
                  </a:cxn>
                  <a:cxn ang="0">
                    <a:pos x="T12" y="T13"/>
                  </a:cxn>
                </a:cxnLst>
                <a:rect l="0" t="0" r="r" b="b"/>
                <a:pathLst>
                  <a:path w="123" h="464">
                    <a:moveTo>
                      <a:pt x="123" y="464"/>
                    </a:moveTo>
                    <a:cubicBezTo>
                      <a:pt x="123" y="11"/>
                      <a:pt x="123" y="11"/>
                      <a:pt x="123" y="11"/>
                    </a:cubicBezTo>
                    <a:cubicBezTo>
                      <a:pt x="123" y="5"/>
                      <a:pt x="118" y="0"/>
                      <a:pt x="111" y="0"/>
                    </a:cubicBezTo>
                    <a:cubicBezTo>
                      <a:pt x="11" y="0"/>
                      <a:pt x="11" y="0"/>
                      <a:pt x="11" y="0"/>
                    </a:cubicBezTo>
                    <a:cubicBezTo>
                      <a:pt x="5" y="0"/>
                      <a:pt x="0" y="5"/>
                      <a:pt x="0" y="11"/>
                    </a:cubicBezTo>
                    <a:cubicBezTo>
                      <a:pt x="0" y="464"/>
                      <a:pt x="0" y="464"/>
                      <a:pt x="0" y="464"/>
                    </a:cubicBezTo>
                    <a:lnTo>
                      <a:pt x="123" y="464"/>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19509" name="Freeform 53"/>
              <p:cNvSpPr/>
              <p:nvPr/>
            </p:nvSpPr>
            <p:spPr bwMode="auto">
              <a:xfrm rot="5400000">
                <a:off x="3261" y="5250"/>
                <a:ext cx="433" cy="1754"/>
              </a:xfrm>
              <a:custGeom>
                <a:avLst/>
                <a:gdLst>
                  <a:gd name="T0" fmla="*/ 130 w 130"/>
                  <a:gd name="T1" fmla="*/ 462 h 526"/>
                  <a:gd name="T2" fmla="*/ 66 w 130"/>
                  <a:gd name="T3" fmla="*/ 526 h 526"/>
                  <a:gd name="T4" fmla="*/ 0 w 130"/>
                  <a:gd name="T5" fmla="*/ 462 h 526"/>
                  <a:gd name="T6" fmla="*/ 0 w 130"/>
                  <a:gd name="T7" fmla="*/ 0 h 526"/>
                  <a:gd name="T8" fmla="*/ 130 w 130"/>
                  <a:gd name="T9" fmla="*/ 0 h 526"/>
                  <a:gd name="T10" fmla="*/ 130 w 130"/>
                  <a:gd name="T11" fmla="*/ 462 h 526"/>
                </a:gdLst>
                <a:ahLst/>
                <a:cxnLst>
                  <a:cxn ang="0">
                    <a:pos x="T0" y="T1"/>
                  </a:cxn>
                  <a:cxn ang="0">
                    <a:pos x="T2" y="T3"/>
                  </a:cxn>
                  <a:cxn ang="0">
                    <a:pos x="T4" y="T5"/>
                  </a:cxn>
                  <a:cxn ang="0">
                    <a:pos x="T6" y="T7"/>
                  </a:cxn>
                  <a:cxn ang="0">
                    <a:pos x="T8" y="T9"/>
                  </a:cxn>
                  <a:cxn ang="0">
                    <a:pos x="T10" y="T11"/>
                  </a:cxn>
                </a:cxnLst>
                <a:rect l="0" t="0" r="r" b="b"/>
                <a:pathLst>
                  <a:path w="130" h="526">
                    <a:moveTo>
                      <a:pt x="130" y="462"/>
                    </a:moveTo>
                    <a:lnTo>
                      <a:pt x="66" y="526"/>
                    </a:lnTo>
                    <a:lnTo>
                      <a:pt x="0" y="462"/>
                    </a:lnTo>
                    <a:lnTo>
                      <a:pt x="0" y="0"/>
                    </a:lnTo>
                    <a:lnTo>
                      <a:pt x="130" y="0"/>
                    </a:lnTo>
                    <a:lnTo>
                      <a:pt x="130" y="462"/>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19513" name="Freeform 57"/>
              <p:cNvSpPr/>
              <p:nvPr/>
            </p:nvSpPr>
            <p:spPr bwMode="auto">
              <a:xfrm rot="5400000">
                <a:off x="4437" y="5822"/>
                <a:ext cx="813" cy="990"/>
              </a:xfrm>
              <a:custGeom>
                <a:avLst/>
                <a:gdLst>
                  <a:gd name="T0" fmla="*/ 130 w 244"/>
                  <a:gd name="T1" fmla="*/ 297 h 297"/>
                  <a:gd name="T2" fmla="*/ 0 w 244"/>
                  <a:gd name="T3" fmla="*/ 297 h 297"/>
                  <a:gd name="T4" fmla="*/ 20 w 244"/>
                  <a:gd name="T5" fmla="*/ 0 h 297"/>
                  <a:gd name="T6" fmla="*/ 244 w 244"/>
                  <a:gd name="T7" fmla="*/ 0 h 297"/>
                  <a:gd name="T8" fmla="*/ 130 w 244"/>
                  <a:gd name="T9" fmla="*/ 297 h 297"/>
                </a:gdLst>
                <a:ahLst/>
                <a:cxnLst>
                  <a:cxn ang="0">
                    <a:pos x="T0" y="T1"/>
                  </a:cxn>
                  <a:cxn ang="0">
                    <a:pos x="T2" y="T3"/>
                  </a:cxn>
                  <a:cxn ang="0">
                    <a:pos x="T4" y="T5"/>
                  </a:cxn>
                  <a:cxn ang="0">
                    <a:pos x="T6" y="T7"/>
                  </a:cxn>
                  <a:cxn ang="0">
                    <a:pos x="T8" y="T9"/>
                  </a:cxn>
                </a:cxnLst>
                <a:rect l="0" t="0" r="r" b="b"/>
                <a:pathLst>
                  <a:path w="244" h="297">
                    <a:moveTo>
                      <a:pt x="130" y="297"/>
                    </a:moveTo>
                    <a:lnTo>
                      <a:pt x="0" y="297"/>
                    </a:lnTo>
                    <a:lnTo>
                      <a:pt x="20" y="0"/>
                    </a:lnTo>
                    <a:lnTo>
                      <a:pt x="244" y="0"/>
                    </a:lnTo>
                    <a:lnTo>
                      <a:pt x="130" y="297"/>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grpSp>
        <p:sp>
          <p:nvSpPr>
            <p:cNvPr id="20" name="TextBox 44"/>
            <p:cNvSpPr txBox="1">
              <a:spLocks noChangeArrowheads="1"/>
            </p:cNvSpPr>
            <p:nvPr/>
          </p:nvSpPr>
          <p:spPr bwMode="auto">
            <a:xfrm>
              <a:off x="9480" y="6639"/>
              <a:ext cx="7548"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marL="285750" indent="-285750" fontAlgn="auto">
                <a:lnSpc>
                  <a:spcPct val="100000"/>
                </a:lnSpc>
                <a:buClrTx/>
                <a:buFont typeface="Wingdings" panose="05000000000000000000" charset="0"/>
                <a:buChar char="ü"/>
              </a:pPr>
              <a:r>
                <a:rPr lang="zh-CN" altLang="en-US" sz="1500" dirty="0">
                  <a:solidFill>
                    <a:schemeClr val="tx1"/>
                  </a:solidFill>
                  <a:latin typeface="微软雅黑" panose="020B0503020204020204" pitchFamily="34" charset="-122"/>
                  <a:ea typeface="微软雅黑" panose="020B0503020204020204" pitchFamily="34" charset="-122"/>
                  <a:sym typeface="+mn-ea"/>
                </a:rPr>
                <a:t>向业绩优异者倾斜</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grpSp>
      <p:grpSp>
        <p:nvGrpSpPr>
          <p:cNvPr id="25" name="组合 24"/>
          <p:cNvGrpSpPr/>
          <p:nvPr/>
        </p:nvGrpSpPr>
        <p:grpSpPr>
          <a:xfrm>
            <a:off x="2616835" y="4342765"/>
            <a:ext cx="8475345" cy="800100"/>
            <a:chOff x="3681" y="6839"/>
            <a:chExt cx="13347" cy="1260"/>
          </a:xfrm>
        </p:grpSpPr>
        <p:grpSp>
          <p:nvGrpSpPr>
            <p:cNvPr id="10" name="组合 9"/>
            <p:cNvGrpSpPr/>
            <p:nvPr/>
          </p:nvGrpSpPr>
          <p:grpSpPr>
            <a:xfrm>
              <a:off x="3681" y="6839"/>
              <a:ext cx="5548" cy="1260"/>
              <a:chOff x="2601" y="6344"/>
              <a:chExt cx="5548" cy="1260"/>
            </a:xfrm>
          </p:grpSpPr>
          <p:sp>
            <p:nvSpPr>
              <p:cNvPr id="19506" name="Freeform 50"/>
              <p:cNvSpPr/>
              <p:nvPr/>
            </p:nvSpPr>
            <p:spPr bwMode="auto">
              <a:xfrm rot="5400000">
                <a:off x="6367" y="5822"/>
                <a:ext cx="747" cy="2818"/>
              </a:xfrm>
              <a:custGeom>
                <a:avLst/>
                <a:gdLst>
                  <a:gd name="T0" fmla="*/ 123 w 123"/>
                  <a:gd name="T1" fmla="*/ 464 h 464"/>
                  <a:gd name="T2" fmla="*/ 123 w 123"/>
                  <a:gd name="T3" fmla="*/ 11 h 464"/>
                  <a:gd name="T4" fmla="*/ 111 w 123"/>
                  <a:gd name="T5" fmla="*/ 0 h 464"/>
                  <a:gd name="T6" fmla="*/ 11 w 123"/>
                  <a:gd name="T7" fmla="*/ 0 h 464"/>
                  <a:gd name="T8" fmla="*/ 0 w 123"/>
                  <a:gd name="T9" fmla="*/ 11 h 464"/>
                  <a:gd name="T10" fmla="*/ 0 w 123"/>
                  <a:gd name="T11" fmla="*/ 464 h 464"/>
                  <a:gd name="T12" fmla="*/ 123 w 123"/>
                  <a:gd name="T13" fmla="*/ 464 h 464"/>
                </a:gdLst>
                <a:ahLst/>
                <a:cxnLst>
                  <a:cxn ang="0">
                    <a:pos x="T0" y="T1"/>
                  </a:cxn>
                  <a:cxn ang="0">
                    <a:pos x="T2" y="T3"/>
                  </a:cxn>
                  <a:cxn ang="0">
                    <a:pos x="T4" y="T5"/>
                  </a:cxn>
                  <a:cxn ang="0">
                    <a:pos x="T6" y="T7"/>
                  </a:cxn>
                  <a:cxn ang="0">
                    <a:pos x="T8" y="T9"/>
                  </a:cxn>
                  <a:cxn ang="0">
                    <a:pos x="T10" y="T11"/>
                  </a:cxn>
                  <a:cxn ang="0">
                    <a:pos x="T12" y="T13"/>
                  </a:cxn>
                </a:cxnLst>
                <a:rect l="0" t="0" r="r" b="b"/>
                <a:pathLst>
                  <a:path w="123" h="464">
                    <a:moveTo>
                      <a:pt x="123" y="464"/>
                    </a:moveTo>
                    <a:cubicBezTo>
                      <a:pt x="123" y="11"/>
                      <a:pt x="123" y="11"/>
                      <a:pt x="123" y="11"/>
                    </a:cubicBezTo>
                    <a:cubicBezTo>
                      <a:pt x="123" y="5"/>
                      <a:pt x="118" y="0"/>
                      <a:pt x="111" y="0"/>
                    </a:cubicBezTo>
                    <a:cubicBezTo>
                      <a:pt x="11" y="0"/>
                      <a:pt x="11" y="0"/>
                      <a:pt x="11" y="0"/>
                    </a:cubicBezTo>
                    <a:cubicBezTo>
                      <a:pt x="5" y="0"/>
                      <a:pt x="0" y="5"/>
                      <a:pt x="0" y="11"/>
                    </a:cubicBezTo>
                    <a:cubicBezTo>
                      <a:pt x="0" y="464"/>
                      <a:pt x="0" y="464"/>
                      <a:pt x="0" y="464"/>
                    </a:cubicBezTo>
                    <a:lnTo>
                      <a:pt x="123" y="464"/>
                    </a:lnTo>
                    <a:close/>
                  </a:path>
                </a:pathLst>
              </a:custGeom>
              <a:solidFill>
                <a:srgbClr val="9CB1F6"/>
              </a:solidFill>
              <a:ln>
                <a:noFill/>
              </a:ln>
              <a:extLst>
                <a:ext uri="{91240B29-F687-4F45-9708-019B960494DF}">
                  <a14:hiddenLine xmlns:a14="http://schemas.microsoft.com/office/drawing/2010/main" w="9525">
                    <a:solidFill>
                      <a:srgbClr val="000000"/>
                    </a:solidFill>
                    <a:round/>
                  </a14:hiddenLine>
                </a:ext>
              </a:extLst>
            </p:spPr>
            <p:txBody>
              <a:bodyPr/>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19510" name="Freeform 54"/>
              <p:cNvSpPr/>
              <p:nvPr/>
            </p:nvSpPr>
            <p:spPr bwMode="auto">
              <a:xfrm rot="5400000">
                <a:off x="3260" y="5685"/>
                <a:ext cx="437" cy="1754"/>
              </a:xfrm>
              <a:custGeom>
                <a:avLst/>
                <a:gdLst>
                  <a:gd name="T0" fmla="*/ 131 w 131"/>
                  <a:gd name="T1" fmla="*/ 462 h 526"/>
                  <a:gd name="T2" fmla="*/ 65 w 131"/>
                  <a:gd name="T3" fmla="*/ 526 h 526"/>
                  <a:gd name="T4" fmla="*/ 0 w 131"/>
                  <a:gd name="T5" fmla="*/ 462 h 526"/>
                  <a:gd name="T6" fmla="*/ 0 w 131"/>
                  <a:gd name="T7" fmla="*/ 0 h 526"/>
                  <a:gd name="T8" fmla="*/ 131 w 131"/>
                  <a:gd name="T9" fmla="*/ 0 h 526"/>
                  <a:gd name="T10" fmla="*/ 131 w 131"/>
                  <a:gd name="T11" fmla="*/ 462 h 526"/>
                </a:gdLst>
                <a:ahLst/>
                <a:cxnLst>
                  <a:cxn ang="0">
                    <a:pos x="T0" y="T1"/>
                  </a:cxn>
                  <a:cxn ang="0">
                    <a:pos x="T2" y="T3"/>
                  </a:cxn>
                  <a:cxn ang="0">
                    <a:pos x="T4" y="T5"/>
                  </a:cxn>
                  <a:cxn ang="0">
                    <a:pos x="T6" y="T7"/>
                  </a:cxn>
                  <a:cxn ang="0">
                    <a:pos x="T8" y="T9"/>
                  </a:cxn>
                  <a:cxn ang="0">
                    <a:pos x="T10" y="T11"/>
                  </a:cxn>
                </a:cxnLst>
                <a:rect l="0" t="0" r="r" b="b"/>
                <a:pathLst>
                  <a:path w="131" h="526">
                    <a:moveTo>
                      <a:pt x="131" y="462"/>
                    </a:moveTo>
                    <a:lnTo>
                      <a:pt x="65" y="526"/>
                    </a:lnTo>
                    <a:lnTo>
                      <a:pt x="0" y="462"/>
                    </a:lnTo>
                    <a:lnTo>
                      <a:pt x="0" y="0"/>
                    </a:lnTo>
                    <a:lnTo>
                      <a:pt x="131" y="0"/>
                    </a:lnTo>
                    <a:lnTo>
                      <a:pt x="131" y="462"/>
                    </a:lnTo>
                    <a:close/>
                  </a:path>
                </a:pathLst>
              </a:custGeom>
              <a:solidFill>
                <a:srgbClr val="1643E6"/>
              </a:solidFill>
              <a:ln>
                <a:noFill/>
              </a:ln>
              <a:extLst>
                <a:ext uri="{91240B29-F687-4F45-9708-019B960494DF}">
                  <a14:hiddenLine xmlns:a14="http://schemas.microsoft.com/office/drawing/2010/main" w="9525">
                    <a:solidFill>
                      <a:srgbClr val="000000"/>
                    </a:solidFill>
                    <a:round/>
                  </a14:hiddenLine>
                </a:ext>
              </a:extLst>
            </p:spPr>
            <p:txBody>
              <a:bodyPr/>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19514" name="Freeform 58"/>
              <p:cNvSpPr/>
              <p:nvPr/>
            </p:nvSpPr>
            <p:spPr bwMode="auto">
              <a:xfrm rot="5400000">
                <a:off x="4213" y="6479"/>
                <a:ext cx="1260" cy="990"/>
              </a:xfrm>
              <a:custGeom>
                <a:avLst/>
                <a:gdLst>
                  <a:gd name="T0" fmla="*/ 131 w 378"/>
                  <a:gd name="T1" fmla="*/ 297 h 297"/>
                  <a:gd name="T2" fmla="*/ 0 w 378"/>
                  <a:gd name="T3" fmla="*/ 297 h 297"/>
                  <a:gd name="T4" fmla="*/ 154 w 378"/>
                  <a:gd name="T5" fmla="*/ 0 h 297"/>
                  <a:gd name="T6" fmla="*/ 378 w 378"/>
                  <a:gd name="T7" fmla="*/ 0 h 297"/>
                  <a:gd name="T8" fmla="*/ 131 w 378"/>
                  <a:gd name="T9" fmla="*/ 297 h 297"/>
                </a:gdLst>
                <a:ahLst/>
                <a:cxnLst>
                  <a:cxn ang="0">
                    <a:pos x="T0" y="T1"/>
                  </a:cxn>
                  <a:cxn ang="0">
                    <a:pos x="T2" y="T3"/>
                  </a:cxn>
                  <a:cxn ang="0">
                    <a:pos x="T4" y="T5"/>
                  </a:cxn>
                  <a:cxn ang="0">
                    <a:pos x="T6" y="T7"/>
                  </a:cxn>
                  <a:cxn ang="0">
                    <a:pos x="T8" y="T9"/>
                  </a:cxn>
                </a:cxnLst>
                <a:rect l="0" t="0" r="r" b="b"/>
                <a:pathLst>
                  <a:path w="378" h="297">
                    <a:moveTo>
                      <a:pt x="131" y="297"/>
                    </a:moveTo>
                    <a:lnTo>
                      <a:pt x="0" y="297"/>
                    </a:lnTo>
                    <a:lnTo>
                      <a:pt x="154" y="0"/>
                    </a:lnTo>
                    <a:lnTo>
                      <a:pt x="378" y="0"/>
                    </a:lnTo>
                    <a:lnTo>
                      <a:pt x="131" y="297"/>
                    </a:lnTo>
                    <a:close/>
                  </a:path>
                </a:pathLst>
              </a:custGeom>
              <a:solidFill>
                <a:srgbClr val="5B7EF0"/>
              </a:solidFill>
              <a:ln>
                <a:noFill/>
              </a:ln>
              <a:extLst>
                <a:ext uri="{91240B29-F687-4F45-9708-019B960494DF}">
                  <a14:hiddenLine xmlns:a14="http://schemas.microsoft.com/office/drawing/2010/main" w="9525">
                    <a:solidFill>
                      <a:srgbClr val="000000"/>
                    </a:solidFill>
                    <a:round/>
                  </a14:hiddenLine>
                </a:ext>
              </a:extLst>
            </p:spPr>
            <p:txBody>
              <a:bodyPr/>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grpSp>
        <p:sp>
          <p:nvSpPr>
            <p:cNvPr id="21" name="TextBox 44"/>
            <p:cNvSpPr txBox="1">
              <a:spLocks noChangeArrowheads="1"/>
            </p:cNvSpPr>
            <p:nvPr/>
          </p:nvSpPr>
          <p:spPr bwMode="auto">
            <a:xfrm>
              <a:off x="9480" y="7514"/>
              <a:ext cx="7548"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marL="285750" indent="-285750" fontAlgn="auto">
                <a:lnSpc>
                  <a:spcPct val="100000"/>
                </a:lnSpc>
                <a:buClrTx/>
                <a:buFont typeface="Wingdings" panose="05000000000000000000" charset="0"/>
                <a:buChar char="ü"/>
              </a:pPr>
              <a:r>
                <a:rPr lang="zh-CN" altLang="en-US" sz="1500" dirty="0">
                  <a:solidFill>
                    <a:schemeClr val="tx1"/>
                  </a:solidFill>
                  <a:latin typeface="微软雅黑" panose="020B0503020204020204" pitchFamily="34" charset="-122"/>
                  <a:ea typeface="微软雅黑" panose="020B0503020204020204" pitchFamily="34" charset="-122"/>
                  <a:sym typeface="+mn-ea"/>
                </a:rPr>
                <a:t>股权激励</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grpSp>
      <p:grpSp>
        <p:nvGrpSpPr>
          <p:cNvPr id="26" name="组合 25"/>
          <p:cNvGrpSpPr/>
          <p:nvPr/>
        </p:nvGrpSpPr>
        <p:grpSpPr>
          <a:xfrm>
            <a:off x="1826895" y="3517265"/>
            <a:ext cx="924560" cy="1102360"/>
            <a:chOff x="2437" y="5539"/>
            <a:chExt cx="1456" cy="1736"/>
          </a:xfrm>
        </p:grpSpPr>
        <p:grpSp>
          <p:nvGrpSpPr>
            <p:cNvPr id="11" name="组合 10"/>
            <p:cNvGrpSpPr/>
            <p:nvPr/>
          </p:nvGrpSpPr>
          <p:grpSpPr>
            <a:xfrm>
              <a:off x="2437" y="5539"/>
              <a:ext cx="1457" cy="1736"/>
              <a:chOff x="1357" y="5044"/>
              <a:chExt cx="1457" cy="1736"/>
            </a:xfrm>
          </p:grpSpPr>
          <p:sp>
            <p:nvSpPr>
              <p:cNvPr id="19515" name="Freeform 59"/>
              <p:cNvSpPr/>
              <p:nvPr/>
            </p:nvSpPr>
            <p:spPr bwMode="auto">
              <a:xfrm rot="5400000">
                <a:off x="1411" y="5377"/>
                <a:ext cx="1737" cy="1070"/>
              </a:xfrm>
              <a:custGeom>
                <a:avLst/>
                <a:gdLst>
                  <a:gd name="T0" fmla="*/ 521 w 521"/>
                  <a:gd name="T1" fmla="*/ 0 h 321"/>
                  <a:gd name="T2" fmla="*/ 0 w 521"/>
                  <a:gd name="T3" fmla="*/ 0 h 321"/>
                  <a:gd name="T4" fmla="*/ 191 w 521"/>
                  <a:gd name="T5" fmla="*/ 321 h 321"/>
                  <a:gd name="T6" fmla="*/ 330 w 521"/>
                  <a:gd name="T7" fmla="*/ 321 h 321"/>
                  <a:gd name="T8" fmla="*/ 521 w 521"/>
                  <a:gd name="T9" fmla="*/ 0 h 321"/>
                </a:gdLst>
                <a:ahLst/>
                <a:cxnLst>
                  <a:cxn ang="0">
                    <a:pos x="T0" y="T1"/>
                  </a:cxn>
                  <a:cxn ang="0">
                    <a:pos x="T2" y="T3"/>
                  </a:cxn>
                  <a:cxn ang="0">
                    <a:pos x="T4" y="T5"/>
                  </a:cxn>
                  <a:cxn ang="0">
                    <a:pos x="T6" y="T7"/>
                  </a:cxn>
                  <a:cxn ang="0">
                    <a:pos x="T8" y="T9"/>
                  </a:cxn>
                </a:cxnLst>
                <a:rect l="0" t="0" r="r" b="b"/>
                <a:pathLst>
                  <a:path w="521" h="321">
                    <a:moveTo>
                      <a:pt x="521" y="0"/>
                    </a:moveTo>
                    <a:lnTo>
                      <a:pt x="0" y="0"/>
                    </a:lnTo>
                    <a:lnTo>
                      <a:pt x="191" y="321"/>
                    </a:lnTo>
                    <a:lnTo>
                      <a:pt x="330" y="321"/>
                    </a:lnTo>
                    <a:lnTo>
                      <a:pt x="521"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19516" name="Freeform 60"/>
              <p:cNvSpPr/>
              <p:nvPr/>
            </p:nvSpPr>
            <p:spPr bwMode="auto">
              <a:xfrm rot="5400000">
                <a:off x="1319" y="5719"/>
                <a:ext cx="463" cy="387"/>
              </a:xfrm>
              <a:custGeom>
                <a:avLst/>
                <a:gdLst>
                  <a:gd name="T0" fmla="*/ 139 w 139"/>
                  <a:gd name="T1" fmla="*/ 0 h 116"/>
                  <a:gd name="T2" fmla="*/ 0 w 139"/>
                  <a:gd name="T3" fmla="*/ 0 h 116"/>
                  <a:gd name="T4" fmla="*/ 69 w 139"/>
                  <a:gd name="T5" fmla="*/ 116 h 116"/>
                  <a:gd name="T6" fmla="*/ 139 w 139"/>
                  <a:gd name="T7" fmla="*/ 0 h 116"/>
                </a:gdLst>
                <a:ahLst/>
                <a:cxnLst>
                  <a:cxn ang="0">
                    <a:pos x="T0" y="T1"/>
                  </a:cxn>
                  <a:cxn ang="0">
                    <a:pos x="T2" y="T3"/>
                  </a:cxn>
                  <a:cxn ang="0">
                    <a:pos x="T4" y="T5"/>
                  </a:cxn>
                  <a:cxn ang="0">
                    <a:pos x="T6" y="T7"/>
                  </a:cxn>
                </a:cxnLst>
                <a:rect l="0" t="0" r="r" b="b"/>
                <a:pathLst>
                  <a:path w="139" h="116">
                    <a:moveTo>
                      <a:pt x="139" y="0"/>
                    </a:moveTo>
                    <a:lnTo>
                      <a:pt x="0" y="0"/>
                    </a:lnTo>
                    <a:lnTo>
                      <a:pt x="69" y="116"/>
                    </a:lnTo>
                    <a:lnTo>
                      <a:pt x="139"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grpSp>
        <p:sp>
          <p:nvSpPr>
            <p:cNvPr id="16" name="稻壳儿小白白(http://dwz.cn/Wu2UP)"/>
            <p:cNvSpPr/>
            <p:nvPr/>
          </p:nvSpPr>
          <p:spPr bwMode="auto">
            <a:xfrm>
              <a:off x="3221" y="6248"/>
              <a:ext cx="397" cy="462"/>
            </a:xfrm>
            <a:custGeom>
              <a:avLst/>
              <a:gdLst>
                <a:gd name="T0" fmla="*/ 11 w 27"/>
                <a:gd name="T1" fmla="*/ 38 h 38"/>
                <a:gd name="T2" fmla="*/ 10 w 27"/>
                <a:gd name="T3" fmla="*/ 37 h 38"/>
                <a:gd name="T4" fmla="*/ 10 w 27"/>
                <a:gd name="T5" fmla="*/ 28 h 38"/>
                <a:gd name="T6" fmla="*/ 3 w 27"/>
                <a:gd name="T7" fmla="*/ 28 h 38"/>
                <a:gd name="T8" fmla="*/ 2 w 27"/>
                <a:gd name="T9" fmla="*/ 27 h 38"/>
                <a:gd name="T10" fmla="*/ 2 w 27"/>
                <a:gd name="T11" fmla="*/ 24 h 38"/>
                <a:gd name="T12" fmla="*/ 3 w 27"/>
                <a:gd name="T13" fmla="*/ 24 h 38"/>
                <a:gd name="T14" fmla="*/ 10 w 27"/>
                <a:gd name="T15" fmla="*/ 24 h 38"/>
                <a:gd name="T16" fmla="*/ 10 w 27"/>
                <a:gd name="T17" fmla="*/ 21 h 38"/>
                <a:gd name="T18" fmla="*/ 3 w 27"/>
                <a:gd name="T19" fmla="*/ 21 h 38"/>
                <a:gd name="T20" fmla="*/ 2 w 27"/>
                <a:gd name="T21" fmla="*/ 20 h 38"/>
                <a:gd name="T22" fmla="*/ 2 w 27"/>
                <a:gd name="T23" fmla="*/ 18 h 38"/>
                <a:gd name="T24" fmla="*/ 3 w 27"/>
                <a:gd name="T25" fmla="*/ 17 h 38"/>
                <a:gd name="T26" fmla="*/ 8 w 27"/>
                <a:gd name="T27" fmla="*/ 17 h 38"/>
                <a:gd name="T28" fmla="*/ 0 w 27"/>
                <a:gd name="T29" fmla="*/ 1 h 38"/>
                <a:gd name="T30" fmla="*/ 0 w 27"/>
                <a:gd name="T31" fmla="*/ 1 h 38"/>
                <a:gd name="T32" fmla="*/ 0 w 27"/>
                <a:gd name="T33" fmla="*/ 0 h 38"/>
                <a:gd name="T34" fmla="*/ 6 w 27"/>
                <a:gd name="T35" fmla="*/ 0 h 38"/>
                <a:gd name="T36" fmla="*/ 6 w 27"/>
                <a:gd name="T37" fmla="*/ 1 h 38"/>
                <a:gd name="T38" fmla="*/ 12 w 27"/>
                <a:gd name="T39" fmla="*/ 12 h 38"/>
                <a:gd name="T40" fmla="*/ 14 w 27"/>
                <a:gd name="T41" fmla="*/ 15 h 38"/>
                <a:gd name="T42" fmla="*/ 15 w 27"/>
                <a:gd name="T43" fmla="*/ 12 h 38"/>
                <a:gd name="T44" fmla="*/ 20 w 27"/>
                <a:gd name="T45" fmla="*/ 1 h 38"/>
                <a:gd name="T46" fmla="*/ 21 w 27"/>
                <a:gd name="T47" fmla="*/ 0 h 38"/>
                <a:gd name="T48" fmla="*/ 26 w 27"/>
                <a:gd name="T49" fmla="*/ 0 h 38"/>
                <a:gd name="T50" fmla="*/ 27 w 27"/>
                <a:gd name="T51" fmla="*/ 1 h 38"/>
                <a:gd name="T52" fmla="*/ 27 w 27"/>
                <a:gd name="T53" fmla="*/ 1 h 38"/>
                <a:gd name="T54" fmla="*/ 19 w 27"/>
                <a:gd name="T55" fmla="*/ 17 h 38"/>
                <a:gd name="T56" fmla="*/ 24 w 27"/>
                <a:gd name="T57" fmla="*/ 17 h 38"/>
                <a:gd name="T58" fmla="*/ 25 w 27"/>
                <a:gd name="T59" fmla="*/ 18 h 38"/>
                <a:gd name="T60" fmla="*/ 25 w 27"/>
                <a:gd name="T61" fmla="*/ 20 h 38"/>
                <a:gd name="T62" fmla="*/ 24 w 27"/>
                <a:gd name="T63" fmla="*/ 21 h 38"/>
                <a:gd name="T64" fmla="*/ 17 w 27"/>
                <a:gd name="T65" fmla="*/ 21 h 38"/>
                <a:gd name="T66" fmla="*/ 17 w 27"/>
                <a:gd name="T67" fmla="*/ 24 h 38"/>
                <a:gd name="T68" fmla="*/ 24 w 27"/>
                <a:gd name="T69" fmla="*/ 24 h 38"/>
                <a:gd name="T70" fmla="*/ 25 w 27"/>
                <a:gd name="T71" fmla="*/ 24 h 38"/>
                <a:gd name="T72" fmla="*/ 25 w 27"/>
                <a:gd name="T73" fmla="*/ 27 h 38"/>
                <a:gd name="T74" fmla="*/ 24 w 27"/>
                <a:gd name="T75" fmla="*/ 28 h 38"/>
                <a:gd name="T76" fmla="*/ 17 w 27"/>
                <a:gd name="T77" fmla="*/ 28 h 38"/>
                <a:gd name="T78" fmla="*/ 17 w 27"/>
                <a:gd name="T79" fmla="*/ 37 h 38"/>
                <a:gd name="T80" fmla="*/ 16 w 27"/>
                <a:gd name="T81" fmla="*/ 38 h 38"/>
                <a:gd name="T82" fmla="*/ 11 w 27"/>
                <a:gd name="T8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 h="38">
                  <a:moveTo>
                    <a:pt x="11" y="38"/>
                  </a:moveTo>
                  <a:cubicBezTo>
                    <a:pt x="11" y="38"/>
                    <a:pt x="10" y="37"/>
                    <a:pt x="10" y="37"/>
                  </a:cubicBezTo>
                  <a:cubicBezTo>
                    <a:pt x="10" y="28"/>
                    <a:pt x="10" y="28"/>
                    <a:pt x="10" y="28"/>
                  </a:cubicBezTo>
                  <a:cubicBezTo>
                    <a:pt x="3" y="28"/>
                    <a:pt x="3" y="28"/>
                    <a:pt x="3" y="28"/>
                  </a:cubicBezTo>
                  <a:cubicBezTo>
                    <a:pt x="2" y="28"/>
                    <a:pt x="2" y="28"/>
                    <a:pt x="2" y="27"/>
                  </a:cubicBezTo>
                  <a:cubicBezTo>
                    <a:pt x="2" y="24"/>
                    <a:pt x="2" y="24"/>
                    <a:pt x="2" y="24"/>
                  </a:cubicBezTo>
                  <a:cubicBezTo>
                    <a:pt x="2" y="24"/>
                    <a:pt x="2" y="24"/>
                    <a:pt x="3" y="24"/>
                  </a:cubicBezTo>
                  <a:cubicBezTo>
                    <a:pt x="10" y="24"/>
                    <a:pt x="10" y="24"/>
                    <a:pt x="10" y="24"/>
                  </a:cubicBezTo>
                  <a:cubicBezTo>
                    <a:pt x="10" y="21"/>
                    <a:pt x="10" y="21"/>
                    <a:pt x="10" y="21"/>
                  </a:cubicBezTo>
                  <a:cubicBezTo>
                    <a:pt x="3" y="21"/>
                    <a:pt x="3" y="21"/>
                    <a:pt x="3" y="21"/>
                  </a:cubicBezTo>
                  <a:cubicBezTo>
                    <a:pt x="2" y="21"/>
                    <a:pt x="2" y="21"/>
                    <a:pt x="2" y="20"/>
                  </a:cubicBezTo>
                  <a:cubicBezTo>
                    <a:pt x="2" y="18"/>
                    <a:pt x="2" y="18"/>
                    <a:pt x="2" y="18"/>
                  </a:cubicBezTo>
                  <a:cubicBezTo>
                    <a:pt x="2" y="17"/>
                    <a:pt x="2" y="17"/>
                    <a:pt x="3" y="17"/>
                  </a:cubicBezTo>
                  <a:cubicBezTo>
                    <a:pt x="8" y="17"/>
                    <a:pt x="8" y="17"/>
                    <a:pt x="8" y="17"/>
                  </a:cubicBezTo>
                  <a:cubicBezTo>
                    <a:pt x="0" y="1"/>
                    <a:pt x="0" y="1"/>
                    <a:pt x="0" y="1"/>
                  </a:cubicBezTo>
                  <a:cubicBezTo>
                    <a:pt x="0" y="1"/>
                    <a:pt x="0" y="1"/>
                    <a:pt x="0" y="1"/>
                  </a:cubicBezTo>
                  <a:cubicBezTo>
                    <a:pt x="0" y="0"/>
                    <a:pt x="0" y="0"/>
                    <a:pt x="0" y="0"/>
                  </a:cubicBezTo>
                  <a:cubicBezTo>
                    <a:pt x="6" y="0"/>
                    <a:pt x="6" y="0"/>
                    <a:pt x="6" y="0"/>
                  </a:cubicBezTo>
                  <a:cubicBezTo>
                    <a:pt x="6" y="0"/>
                    <a:pt x="6" y="0"/>
                    <a:pt x="6" y="1"/>
                  </a:cubicBezTo>
                  <a:cubicBezTo>
                    <a:pt x="12" y="12"/>
                    <a:pt x="12" y="12"/>
                    <a:pt x="12" y="12"/>
                  </a:cubicBezTo>
                  <a:cubicBezTo>
                    <a:pt x="13" y="13"/>
                    <a:pt x="13" y="14"/>
                    <a:pt x="14" y="15"/>
                  </a:cubicBezTo>
                  <a:cubicBezTo>
                    <a:pt x="14" y="14"/>
                    <a:pt x="15" y="13"/>
                    <a:pt x="15" y="12"/>
                  </a:cubicBezTo>
                  <a:cubicBezTo>
                    <a:pt x="20" y="1"/>
                    <a:pt x="20" y="1"/>
                    <a:pt x="20" y="1"/>
                  </a:cubicBezTo>
                  <a:cubicBezTo>
                    <a:pt x="21" y="0"/>
                    <a:pt x="21" y="0"/>
                    <a:pt x="21" y="0"/>
                  </a:cubicBezTo>
                  <a:cubicBezTo>
                    <a:pt x="26" y="0"/>
                    <a:pt x="26" y="0"/>
                    <a:pt x="26" y="0"/>
                  </a:cubicBezTo>
                  <a:cubicBezTo>
                    <a:pt x="27" y="0"/>
                    <a:pt x="27" y="0"/>
                    <a:pt x="27" y="1"/>
                  </a:cubicBezTo>
                  <a:cubicBezTo>
                    <a:pt x="27" y="1"/>
                    <a:pt x="27" y="1"/>
                    <a:pt x="27" y="1"/>
                  </a:cubicBezTo>
                  <a:cubicBezTo>
                    <a:pt x="19" y="17"/>
                    <a:pt x="19" y="17"/>
                    <a:pt x="19" y="17"/>
                  </a:cubicBezTo>
                  <a:cubicBezTo>
                    <a:pt x="24" y="17"/>
                    <a:pt x="24" y="17"/>
                    <a:pt x="24" y="17"/>
                  </a:cubicBezTo>
                  <a:cubicBezTo>
                    <a:pt x="25" y="17"/>
                    <a:pt x="25" y="17"/>
                    <a:pt x="25" y="18"/>
                  </a:cubicBezTo>
                  <a:cubicBezTo>
                    <a:pt x="25" y="20"/>
                    <a:pt x="25" y="20"/>
                    <a:pt x="25" y="20"/>
                  </a:cubicBezTo>
                  <a:cubicBezTo>
                    <a:pt x="25" y="21"/>
                    <a:pt x="25" y="21"/>
                    <a:pt x="24" y="21"/>
                  </a:cubicBezTo>
                  <a:cubicBezTo>
                    <a:pt x="17" y="21"/>
                    <a:pt x="17" y="21"/>
                    <a:pt x="17" y="21"/>
                  </a:cubicBezTo>
                  <a:cubicBezTo>
                    <a:pt x="17" y="24"/>
                    <a:pt x="17" y="24"/>
                    <a:pt x="17" y="24"/>
                  </a:cubicBezTo>
                  <a:cubicBezTo>
                    <a:pt x="24" y="24"/>
                    <a:pt x="24" y="24"/>
                    <a:pt x="24" y="24"/>
                  </a:cubicBezTo>
                  <a:cubicBezTo>
                    <a:pt x="25" y="24"/>
                    <a:pt x="25" y="24"/>
                    <a:pt x="25" y="24"/>
                  </a:cubicBezTo>
                  <a:cubicBezTo>
                    <a:pt x="25" y="27"/>
                    <a:pt x="25" y="27"/>
                    <a:pt x="25" y="27"/>
                  </a:cubicBezTo>
                  <a:cubicBezTo>
                    <a:pt x="25" y="28"/>
                    <a:pt x="25" y="28"/>
                    <a:pt x="24" y="28"/>
                  </a:cubicBezTo>
                  <a:cubicBezTo>
                    <a:pt x="17" y="28"/>
                    <a:pt x="17" y="28"/>
                    <a:pt x="17" y="28"/>
                  </a:cubicBezTo>
                  <a:cubicBezTo>
                    <a:pt x="17" y="37"/>
                    <a:pt x="17" y="37"/>
                    <a:pt x="17" y="37"/>
                  </a:cubicBezTo>
                  <a:cubicBezTo>
                    <a:pt x="17" y="37"/>
                    <a:pt x="16" y="38"/>
                    <a:pt x="16" y="38"/>
                  </a:cubicBezTo>
                  <a:lnTo>
                    <a:pt x="11" y="38"/>
                  </a:lnTo>
                  <a:close/>
                </a:path>
              </a:pathLst>
            </a:custGeom>
            <a:solidFill>
              <a:srgbClr val="1643E6"/>
            </a:solidFill>
            <a:ln>
              <a:noFill/>
            </a:ln>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defRPr/>
              </a:pPr>
              <a:endParaRPr kumimoji="0" lang="id-ID" sz="3200" b="0" i="0" u="none" strike="noStrike" kern="0" cap="none" spc="0" normalizeH="0" baseline="0" noProof="0">
                <a:ln>
                  <a:noFill/>
                </a:ln>
                <a:solidFill>
                  <a:prstClr val="black"/>
                </a:solidFill>
                <a:effectLst/>
                <a:uLnTx/>
                <a:uFillTx/>
                <a:cs typeface="+mn-ea"/>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Effect transition="in" filter="fade">
                                      <p:cBhvr>
                                        <p:cTn id="13" dur="1000"/>
                                        <p:tgtEl>
                                          <p:spTgt spid="14"/>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Effect transition="in" filter="fade">
                                      <p:cBhvr>
                                        <p:cTn id="18" dur="1000"/>
                                        <p:tgtEl>
                                          <p:spTgt spid="15"/>
                                        </p:tgtEl>
                                      </p:cBhvr>
                                    </p:animEffect>
                                  </p:childTnLst>
                                </p:cTn>
                              </p:par>
                              <p:par>
                                <p:cTn id="19" presetID="17"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par>
                                <p:cTn id="32" presetID="22" presetClass="entr" presetSubtype="8"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par>
                                <p:cTn id="35" presetID="22" presetClass="entr" presetSubtype="8"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par>
                          <p:cTn id="41" fill="hold">
                            <p:stCondLst>
                              <p:cond delay="1000"/>
                            </p:stCondLst>
                            <p:childTnLst>
                              <p:par>
                                <p:cTn id="42" presetID="42" presetClass="entr" presetSubtype="0" fill="hold" nodeType="afterEffect">
                                  <p:stCondLst>
                                    <p:cond delay="0"/>
                                  </p:stCondLst>
                                  <p:childTnLst>
                                    <p:set>
                                      <p:cBhvr>
                                        <p:cTn id="43" dur="500"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anim calcmode="lin" valueType="num">
                                      <p:cBhvr>
                                        <p:cTn id="45" dur="500" fill="hold"/>
                                        <p:tgtEl>
                                          <p:spTgt spid="3"/>
                                        </p:tgtEl>
                                        <p:attrNameLst>
                                          <p:attrName>ppt_x</p:attrName>
                                        </p:attrNameLst>
                                      </p:cBhvr>
                                      <p:tavLst>
                                        <p:tav tm="0">
                                          <p:val>
                                            <p:strVal val="#ppt_x"/>
                                          </p:val>
                                        </p:tav>
                                        <p:tav tm="100000">
                                          <p:val>
                                            <p:strVal val="#ppt_x"/>
                                          </p:val>
                                        </p:tav>
                                      </p:tavLst>
                                    </p:anim>
                                    <p:anim calcmode="lin" valueType="num">
                                      <p:cBhvr>
                                        <p:cTn id="46"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069465" y="701040"/>
            <a:ext cx="828802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我们为您提供：创造与分享的机制</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14" name="直接连接符 13"/>
          <p:cNvCxnSpPr/>
          <p:nvPr/>
        </p:nvCxnSpPr>
        <p:spPr>
          <a:xfrm>
            <a:off x="2907030" y="1366520"/>
            <a:ext cx="657225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5" name="文本框 16"/>
          <p:cNvSpPr txBox="1"/>
          <p:nvPr/>
        </p:nvSpPr>
        <p:spPr>
          <a:xfrm>
            <a:off x="2212340" y="1448435"/>
            <a:ext cx="7956550" cy="310515"/>
          </a:xfrm>
          <a:prstGeom prst="rect">
            <a:avLst/>
          </a:prstGeom>
          <a:noFill/>
        </p:spPr>
        <p:txBody>
          <a:bodyPr wrap="square" lIns="95280" tIns="47640" rIns="95280" bIns="47640" rtlCol="0">
            <a:spAutoFit/>
          </a:bodyPr>
          <a:lstStyle/>
          <a:p>
            <a:pPr algn="ctr"/>
            <a:r>
              <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WO MEN WEI NIN TI GONG:CHUANG ZAO YU FEN XIANG DE JI ZHI</a:t>
            </a:r>
            <a:endParaRPr lang="zh-CN" altLang="en-US"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grpSp>
        <p:nvGrpSpPr>
          <p:cNvPr id="3" name="组合 2"/>
          <p:cNvGrpSpPr/>
          <p:nvPr/>
        </p:nvGrpSpPr>
        <p:grpSpPr>
          <a:xfrm>
            <a:off x="526415" y="5918835"/>
            <a:ext cx="7290435" cy="506730"/>
            <a:chOff x="829" y="9651"/>
            <a:chExt cx="11481" cy="798"/>
          </a:xfrm>
        </p:grpSpPr>
        <p:sp>
          <p:nvSpPr>
            <p:cNvPr id="30" name="TextBox 29"/>
            <p:cNvSpPr txBox="1">
              <a:spLocks noChangeArrowheads="1"/>
            </p:cNvSpPr>
            <p:nvPr/>
          </p:nvSpPr>
          <p:spPr bwMode="auto">
            <a:xfrm>
              <a:off x="1134" y="9651"/>
              <a:ext cx="11176" cy="798"/>
            </a:xfrm>
            <a:prstGeom prst="rect">
              <a:avLst/>
            </a:prstGeom>
            <a:noFill/>
            <a:ln w="9525">
              <a:solidFill>
                <a:schemeClr val="bg1">
                  <a:lumMod val="50000"/>
                </a:schemeClr>
              </a:solidFill>
              <a:prstDash val="sys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rgbClr val="000000"/>
                  </a:solidFill>
                  <a:latin typeface="Arial" panose="020B0604020202020204" pitchFamily="34" charset="0"/>
                  <a:ea typeface="宋体" panose="02010600030101010101" pitchFamily="2" charset="-122"/>
                </a:defRPr>
              </a:lvl1pPr>
              <a:lvl2pPr marL="742950" indent="-285750" eaLnBrk="0" hangingPunct="0">
                <a:defRPr>
                  <a:solidFill>
                    <a:srgbClr val="000000"/>
                  </a:solidFill>
                  <a:latin typeface="Arial" panose="020B0604020202020204" pitchFamily="34" charset="0"/>
                  <a:ea typeface="宋体" panose="02010600030101010101" pitchFamily="2" charset="-122"/>
                </a:defRPr>
              </a:lvl2pPr>
              <a:lvl3pPr marL="1143000" indent="-228600" eaLnBrk="0" hangingPunct="0">
                <a:defRPr>
                  <a:solidFill>
                    <a:srgbClr val="000000"/>
                  </a:solidFill>
                  <a:latin typeface="Arial" panose="020B0604020202020204" pitchFamily="34" charset="0"/>
                  <a:ea typeface="宋体" panose="02010600030101010101" pitchFamily="2" charset="-122"/>
                </a:defRPr>
              </a:lvl3pPr>
              <a:lvl4pPr marL="1600200" indent="-228600" eaLnBrk="0" hangingPunct="0">
                <a:defRPr>
                  <a:solidFill>
                    <a:srgbClr val="000000"/>
                  </a:solidFill>
                  <a:latin typeface="Arial" panose="020B0604020202020204" pitchFamily="34" charset="0"/>
                  <a:ea typeface="宋体" panose="02010600030101010101" pitchFamily="2" charset="-122"/>
                </a:defRPr>
              </a:lvl4pPr>
              <a:lvl5pPr marL="2057400" indent="-228600" eaLnBrk="0" hangingPunct="0">
                <a:defRPr>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000000"/>
                  </a:solidFill>
                  <a:latin typeface="Arial" panose="020B0604020202020204" pitchFamily="34" charset="0"/>
                  <a:ea typeface="宋体" panose="02010600030101010101" pitchFamily="2" charset="-122"/>
                </a:defRPr>
              </a:lvl9pPr>
            </a:lstStyle>
            <a:p>
              <a:pPr algn="l" eaLnBrk="1" hangingPunct="1">
                <a:lnSpc>
                  <a:spcPct val="150000"/>
                </a:lnSpc>
              </a:pPr>
              <a:r>
                <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坚持</a:t>
              </a:r>
              <a:r>
                <a:rPr lang="en-US" altLang="zh-CN"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发展依靠员工、发展为了员工、发展成果与员工共享</a:t>
              </a:r>
              <a:r>
                <a:rPr lang="en-US" altLang="zh-CN"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3" name="矩形 82"/>
            <p:cNvSpPr/>
            <p:nvPr/>
          </p:nvSpPr>
          <p:spPr>
            <a:xfrm>
              <a:off x="829" y="9866"/>
              <a:ext cx="170" cy="170"/>
            </a:xfrm>
            <a:prstGeom prst="rect">
              <a:avLst/>
            </a:prstGeom>
            <a:gradFill>
              <a:gsLst>
                <a:gs pos="0">
                  <a:srgbClr val="1643E6"/>
                </a:gs>
                <a:gs pos="100000">
                  <a:srgbClr val="72BB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9" name="文本框 88"/>
          <p:cNvSpPr txBox="1"/>
          <p:nvPr/>
        </p:nvSpPr>
        <p:spPr>
          <a:xfrm>
            <a:off x="2135505" y="2352040"/>
            <a:ext cx="1969770" cy="2745740"/>
          </a:xfrm>
          <a:prstGeom prst="rect">
            <a:avLst/>
          </a:prstGeom>
          <a:noFill/>
        </p:spPr>
        <p:txBody>
          <a:bodyPr wrap="square" rtlCol="0" anchor="t">
            <a:spAutoFit/>
          </a:bodyPr>
          <a:lstStyle/>
          <a:p>
            <a:pPr marL="0" indent="0" algn="r" fontAlgn="auto">
              <a:lnSpc>
                <a:spcPct val="200000"/>
              </a:lnSpc>
              <a:buClrTx/>
              <a:buFont typeface="Wingdings" panose="05000000000000000000" charset="0"/>
              <a:buNone/>
            </a:pPr>
            <a:r>
              <a:rPr lang="zh-CN" altLang="en-US" sz="1500" b="1" dirty="0">
                <a:solidFill>
                  <a:schemeClr val="tx1"/>
                </a:solidFill>
                <a:latin typeface="微软雅黑" panose="020B0503020204020204" pitchFamily="34" charset="-122"/>
                <a:ea typeface="微软雅黑" panose="020B0503020204020204" pitchFamily="34" charset="-122"/>
              </a:rPr>
              <a:t>法定五险</a:t>
            </a:r>
            <a:endParaRPr lang="zh-CN" altLang="en-US" sz="1500" b="1" dirty="0">
              <a:solidFill>
                <a:schemeClr val="tx1"/>
              </a:solidFill>
              <a:latin typeface="微软雅黑" panose="020B0503020204020204" pitchFamily="34" charset="-122"/>
              <a:ea typeface="微软雅黑" panose="020B0503020204020204" pitchFamily="34" charset="-122"/>
            </a:endParaRPr>
          </a:p>
          <a:p>
            <a:pPr marL="0" indent="0" algn="r" fontAlgn="auto">
              <a:lnSpc>
                <a:spcPct val="200000"/>
              </a:lnSpc>
              <a:buClrTx/>
              <a:buFont typeface="Wingdings" panose="05000000000000000000" charset="0"/>
              <a:buNone/>
            </a:pPr>
            <a:r>
              <a:rPr lang="zh-CN" altLang="en-US" sz="1500" b="1" dirty="0">
                <a:solidFill>
                  <a:schemeClr val="tx1"/>
                </a:solidFill>
                <a:latin typeface="微软雅黑" panose="020B0503020204020204" pitchFamily="34" charset="-122"/>
                <a:ea typeface="微软雅黑" panose="020B0503020204020204" pitchFamily="34" charset="-122"/>
              </a:rPr>
              <a:t>住房公积金</a:t>
            </a:r>
            <a:endParaRPr lang="zh-CN" altLang="en-US" sz="1500" b="1" dirty="0">
              <a:solidFill>
                <a:schemeClr val="tx1"/>
              </a:solidFill>
              <a:latin typeface="微软雅黑" panose="020B0503020204020204" pitchFamily="34" charset="-122"/>
              <a:ea typeface="微软雅黑" panose="020B0503020204020204" pitchFamily="34" charset="-122"/>
            </a:endParaRPr>
          </a:p>
          <a:p>
            <a:pPr marL="0" indent="0" algn="r" fontAlgn="auto">
              <a:lnSpc>
                <a:spcPct val="200000"/>
              </a:lnSpc>
              <a:buClrTx/>
              <a:buFont typeface="Wingdings" panose="05000000000000000000" charset="0"/>
              <a:buNone/>
            </a:pPr>
            <a:r>
              <a:rPr lang="zh-CN" altLang="en-US" sz="1500" b="1" dirty="0">
                <a:solidFill>
                  <a:schemeClr val="tx1"/>
                </a:solidFill>
                <a:latin typeface="微软雅黑" panose="020B0503020204020204" pitchFamily="34" charset="-122"/>
                <a:ea typeface="微软雅黑" panose="020B0503020204020204" pitchFamily="34" charset="-122"/>
              </a:rPr>
              <a:t>商业保险</a:t>
            </a:r>
            <a:endParaRPr lang="zh-CN" altLang="en-US" sz="1500" b="1" dirty="0">
              <a:solidFill>
                <a:schemeClr val="tx1"/>
              </a:solidFill>
              <a:latin typeface="微软雅黑" panose="020B0503020204020204" pitchFamily="34" charset="-122"/>
              <a:ea typeface="微软雅黑" panose="020B0503020204020204" pitchFamily="34" charset="-122"/>
            </a:endParaRPr>
          </a:p>
          <a:p>
            <a:pPr marL="0" indent="0" algn="r" fontAlgn="auto">
              <a:lnSpc>
                <a:spcPct val="200000"/>
              </a:lnSpc>
              <a:buClrTx/>
              <a:buFont typeface="Wingdings" panose="05000000000000000000" charset="0"/>
              <a:buNone/>
            </a:pPr>
            <a:r>
              <a:rPr lang="zh-CN" altLang="en-US" sz="1500" b="1" dirty="0">
                <a:solidFill>
                  <a:schemeClr val="tx1"/>
                </a:solidFill>
                <a:latin typeface="微软雅黑" panose="020B0503020204020204" pitchFamily="34" charset="-122"/>
                <a:ea typeface="微软雅黑" panose="020B0503020204020204" pitchFamily="34" charset="-122"/>
                <a:sym typeface="+mn-ea"/>
              </a:rPr>
              <a:t>多重节日福利</a:t>
            </a:r>
            <a:endParaRPr lang="zh-CN" altLang="en-US" sz="1500" b="1" dirty="0" smtClean="0">
              <a:solidFill>
                <a:schemeClr val="tx1"/>
              </a:solidFill>
              <a:latin typeface="微软雅黑" panose="020B0503020204020204" pitchFamily="34" charset="-122"/>
              <a:ea typeface="微软雅黑" panose="020B0503020204020204" pitchFamily="34" charset="-122"/>
            </a:endParaRPr>
          </a:p>
          <a:p>
            <a:pPr marL="0" indent="0" algn="r" fontAlgn="auto">
              <a:lnSpc>
                <a:spcPct val="200000"/>
              </a:lnSpc>
              <a:buClrTx/>
              <a:buFont typeface="Wingdings" panose="05000000000000000000" charset="0"/>
              <a:buNone/>
            </a:pPr>
            <a:r>
              <a:rPr lang="zh-CN" altLang="en-US" sz="1500" b="1" dirty="0" smtClean="0">
                <a:solidFill>
                  <a:schemeClr val="tx1"/>
                </a:solidFill>
                <a:latin typeface="微软雅黑" panose="020B0503020204020204" pitchFamily="34" charset="-122"/>
                <a:ea typeface="微软雅黑" panose="020B0503020204020204" pitchFamily="34" charset="-122"/>
              </a:rPr>
              <a:t>员工互助计划</a:t>
            </a:r>
            <a:endParaRPr lang="zh-CN" altLang="en-US" sz="1500" b="1" dirty="0" smtClean="0">
              <a:solidFill>
                <a:schemeClr val="tx1"/>
              </a:solidFill>
              <a:latin typeface="微软雅黑" panose="020B0503020204020204" pitchFamily="34" charset="-122"/>
              <a:ea typeface="微软雅黑" panose="020B0503020204020204" pitchFamily="34" charset="-122"/>
            </a:endParaRPr>
          </a:p>
          <a:p>
            <a:pPr marL="0" indent="0" algn="r" fontAlgn="auto">
              <a:lnSpc>
                <a:spcPct val="150000"/>
              </a:lnSpc>
              <a:buClrTx/>
              <a:buFont typeface="Wingdings" panose="05000000000000000000" charset="0"/>
              <a:buNone/>
            </a:pPr>
            <a:endParaRPr lang="zh-CN" altLang="en-US" sz="1500" b="1" dirty="0" smtClean="0">
              <a:solidFill>
                <a:schemeClr val="tx1"/>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8278495" y="2253933"/>
            <a:ext cx="2886710" cy="2861310"/>
          </a:xfrm>
          <a:prstGeom prst="rect">
            <a:avLst/>
          </a:prstGeom>
          <a:noFill/>
        </p:spPr>
        <p:txBody>
          <a:bodyPr wrap="square" rtlCol="0" anchor="t">
            <a:spAutoFit/>
          </a:bodyPr>
          <a:lstStyle/>
          <a:p>
            <a:pPr marL="0" indent="0" fontAlgn="auto">
              <a:lnSpc>
                <a:spcPct val="200000"/>
              </a:lnSpc>
              <a:buClrTx/>
              <a:buFont typeface="Wingdings" panose="05000000000000000000" charset="0"/>
              <a:buNone/>
            </a:pPr>
            <a:r>
              <a:rPr lang="zh-CN" altLang="en-US" sz="1500" b="1" dirty="0" smtClean="0">
                <a:solidFill>
                  <a:schemeClr val="tx1"/>
                </a:solidFill>
                <a:latin typeface="微软雅黑" panose="020B0503020204020204" pitchFamily="34" charset="-122"/>
                <a:ea typeface="微软雅黑" panose="020B0503020204020204" pitchFamily="34" charset="-122"/>
              </a:rPr>
              <a:t>员工公寓</a:t>
            </a:r>
            <a:endParaRPr lang="zh-CN" altLang="en-US" sz="1500" b="1" dirty="0" smtClean="0">
              <a:solidFill>
                <a:schemeClr val="tx1"/>
              </a:solidFill>
              <a:latin typeface="微软雅黑" panose="020B0503020204020204" pitchFamily="34" charset="-122"/>
              <a:ea typeface="微软雅黑" panose="020B0503020204020204" pitchFamily="34" charset="-122"/>
            </a:endParaRPr>
          </a:p>
          <a:p>
            <a:pPr marL="0" indent="0" fontAlgn="auto">
              <a:lnSpc>
                <a:spcPct val="200000"/>
              </a:lnSpc>
              <a:buClrTx/>
              <a:buFont typeface="Wingdings" panose="05000000000000000000" charset="0"/>
              <a:buNone/>
            </a:pPr>
            <a:r>
              <a:rPr lang="zh-CN" altLang="en-US" sz="1500" b="1" dirty="0">
                <a:solidFill>
                  <a:schemeClr val="tx1"/>
                </a:solidFill>
                <a:latin typeface="微软雅黑" panose="020B0503020204020204" pitchFamily="34" charset="-122"/>
                <a:ea typeface="微软雅黑" panose="020B0503020204020204" pitchFamily="34" charset="-122"/>
              </a:rPr>
              <a:t>员工餐厅</a:t>
            </a:r>
            <a:endParaRPr lang="zh-CN" altLang="en-US" sz="1500" b="1" dirty="0">
              <a:solidFill>
                <a:schemeClr val="tx1"/>
              </a:solidFill>
              <a:latin typeface="微软雅黑" panose="020B0503020204020204" pitchFamily="34" charset="-122"/>
              <a:ea typeface="微软雅黑" panose="020B0503020204020204" pitchFamily="34" charset="-122"/>
            </a:endParaRPr>
          </a:p>
          <a:p>
            <a:pPr marL="0" indent="0" fontAlgn="auto">
              <a:lnSpc>
                <a:spcPct val="200000"/>
              </a:lnSpc>
              <a:buClrTx/>
              <a:buFont typeface="Wingdings" panose="05000000000000000000" charset="0"/>
              <a:buNone/>
            </a:pPr>
            <a:r>
              <a:rPr lang="zh-CN" altLang="en-US" sz="1500" b="1" dirty="0">
                <a:solidFill>
                  <a:schemeClr val="tx1"/>
                </a:solidFill>
                <a:latin typeface="微软雅黑" panose="020B0503020204020204" pitchFamily="34" charset="-122"/>
                <a:ea typeface="微软雅黑" panose="020B0503020204020204" pitchFamily="34" charset="-122"/>
              </a:rPr>
              <a:t>运动健身场所</a:t>
            </a:r>
            <a:endParaRPr lang="zh-CN" altLang="en-US" sz="1500" b="1" dirty="0">
              <a:solidFill>
                <a:schemeClr val="tx1"/>
              </a:solidFill>
              <a:latin typeface="微软雅黑" panose="020B0503020204020204" pitchFamily="34" charset="-122"/>
              <a:ea typeface="微软雅黑" panose="020B0503020204020204" pitchFamily="34" charset="-122"/>
            </a:endParaRPr>
          </a:p>
          <a:p>
            <a:pPr marL="0" indent="0" fontAlgn="auto">
              <a:lnSpc>
                <a:spcPct val="200000"/>
              </a:lnSpc>
              <a:buClrTx/>
              <a:buFont typeface="Wingdings" panose="05000000000000000000" charset="0"/>
              <a:buNone/>
            </a:pPr>
            <a:r>
              <a:rPr lang="zh-CN" altLang="en-US" sz="1500" b="1" dirty="0">
                <a:solidFill>
                  <a:schemeClr val="tx1"/>
                </a:solidFill>
                <a:latin typeface="微软雅黑" panose="020B0503020204020204" pitchFamily="34" charset="-122"/>
                <a:ea typeface="微软雅黑" panose="020B0503020204020204" pitchFamily="34" charset="-122"/>
                <a:sym typeface="+mn-ea"/>
              </a:rPr>
              <a:t>丰富多样团建活动</a:t>
            </a:r>
            <a:endParaRPr lang="zh-CN" altLang="en-US" sz="1500" b="1" dirty="0">
              <a:solidFill>
                <a:schemeClr val="tx1"/>
              </a:solidFill>
              <a:latin typeface="微软雅黑" panose="020B0503020204020204" pitchFamily="34" charset="-122"/>
              <a:ea typeface="微软雅黑" panose="020B0503020204020204" pitchFamily="34" charset="-122"/>
            </a:endParaRPr>
          </a:p>
          <a:p>
            <a:pPr marL="0" indent="0" fontAlgn="auto">
              <a:lnSpc>
                <a:spcPct val="200000"/>
              </a:lnSpc>
              <a:buClrTx/>
              <a:buFont typeface="Wingdings" panose="05000000000000000000" charset="0"/>
              <a:buNone/>
            </a:pPr>
            <a:r>
              <a:rPr lang="zh-CN" altLang="en-US" sz="1500" b="1" dirty="0">
                <a:solidFill>
                  <a:schemeClr val="tx1"/>
                </a:solidFill>
                <a:latin typeface="微软雅黑" panose="020B0503020204020204" pitchFamily="34" charset="-122"/>
                <a:ea typeface="微软雅黑" panose="020B0503020204020204" pitchFamily="34" charset="-122"/>
              </a:rPr>
              <a:t>民心工程 </a:t>
            </a:r>
            <a:endParaRPr lang="zh-CN" altLang="en-US" sz="1500" b="1" dirty="0">
              <a:solidFill>
                <a:schemeClr val="tx1"/>
              </a:solidFill>
              <a:latin typeface="微软雅黑" panose="020B0503020204020204" pitchFamily="34" charset="-122"/>
              <a:ea typeface="微软雅黑" panose="020B0503020204020204" pitchFamily="34" charset="-122"/>
            </a:endParaRPr>
          </a:p>
          <a:p>
            <a:pPr marL="0" indent="0" fontAlgn="auto">
              <a:lnSpc>
                <a:spcPct val="200000"/>
              </a:lnSpc>
              <a:buClrTx/>
              <a:buFont typeface="Wingdings" panose="05000000000000000000" charset="0"/>
              <a:buNone/>
            </a:pPr>
            <a:r>
              <a:rPr lang="zh-CN" altLang="en-US" sz="1500" b="1" dirty="0">
                <a:solidFill>
                  <a:schemeClr val="tx1"/>
                </a:solidFill>
                <a:latin typeface="微软雅黑" panose="020B0503020204020204" pitchFamily="34" charset="-122"/>
                <a:ea typeface="微软雅黑" panose="020B0503020204020204" pitchFamily="34" charset="-122"/>
              </a:rPr>
              <a:t>集体婚礼</a:t>
            </a:r>
            <a:endParaRPr lang="zh-CN" altLang="en-US" sz="1500" b="1" dirty="0">
              <a:solidFill>
                <a:schemeClr val="tx1"/>
              </a:solidFill>
              <a:latin typeface="微软雅黑" panose="020B0503020204020204" pitchFamily="34" charset="-122"/>
              <a:ea typeface="微软雅黑" panose="020B0503020204020204" pitchFamily="34" charset="-122"/>
            </a:endParaRPr>
          </a:p>
        </p:txBody>
      </p:sp>
      <p:grpSp>
        <p:nvGrpSpPr>
          <p:cNvPr id="43" name="组合 42"/>
          <p:cNvGrpSpPr/>
          <p:nvPr/>
        </p:nvGrpSpPr>
        <p:grpSpPr>
          <a:xfrm>
            <a:off x="5117440" y="2107401"/>
            <a:ext cx="2138141" cy="3396298"/>
            <a:chOff x="7639" y="3382"/>
            <a:chExt cx="3901" cy="6197"/>
          </a:xfrm>
        </p:grpSpPr>
        <p:sp>
          <p:nvSpPr>
            <p:cNvPr id="5" name="PA_任意多边形 5"/>
            <p:cNvSpPr/>
            <p:nvPr>
              <p:custDataLst>
                <p:tags r:id="rId1"/>
              </p:custDataLst>
            </p:nvPr>
          </p:nvSpPr>
          <p:spPr bwMode="auto">
            <a:xfrm>
              <a:off x="7639" y="5002"/>
              <a:ext cx="783" cy="1585"/>
            </a:xfrm>
            <a:custGeom>
              <a:avLst/>
              <a:gdLst>
                <a:gd name="T0" fmla="*/ 8 w 112"/>
                <a:gd name="T1" fmla="*/ 0 h 226"/>
                <a:gd name="T2" fmla="*/ 15 w 112"/>
                <a:gd name="T3" fmla="*/ 126 h 226"/>
                <a:gd name="T4" fmla="*/ 61 w 112"/>
                <a:gd name="T5" fmla="*/ 226 h 226"/>
                <a:gd name="T6" fmla="*/ 112 w 112"/>
                <a:gd name="T7" fmla="*/ 226 h 226"/>
                <a:gd name="T8" fmla="*/ 71 w 112"/>
                <a:gd name="T9" fmla="*/ 145 h 226"/>
                <a:gd name="T10" fmla="*/ 56 w 112"/>
                <a:gd name="T11" fmla="*/ 0 h 226"/>
                <a:gd name="T12" fmla="*/ 8 w 11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 h="226">
                  <a:moveTo>
                    <a:pt x="8" y="0"/>
                  </a:moveTo>
                  <a:cubicBezTo>
                    <a:pt x="0" y="51"/>
                    <a:pt x="8" y="96"/>
                    <a:pt x="15" y="126"/>
                  </a:cubicBezTo>
                  <a:cubicBezTo>
                    <a:pt x="22" y="153"/>
                    <a:pt x="41" y="191"/>
                    <a:pt x="61" y="226"/>
                  </a:cubicBezTo>
                  <a:cubicBezTo>
                    <a:pt x="112" y="226"/>
                    <a:pt x="112" y="226"/>
                    <a:pt x="112" y="226"/>
                  </a:cubicBezTo>
                  <a:cubicBezTo>
                    <a:pt x="99" y="203"/>
                    <a:pt x="84" y="176"/>
                    <a:pt x="71" y="145"/>
                  </a:cubicBezTo>
                  <a:cubicBezTo>
                    <a:pt x="56" y="107"/>
                    <a:pt x="47" y="54"/>
                    <a:pt x="56" y="0"/>
                  </a:cubicBezTo>
                  <a:lnTo>
                    <a:pt x="8" y="0"/>
                  </a:lnTo>
                  <a:close/>
                </a:path>
              </a:pathLst>
            </a:custGeom>
            <a:solidFill>
              <a:srgbClr val="1643E6"/>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6" name="PA_任意多边形 6"/>
            <p:cNvSpPr/>
            <p:nvPr>
              <p:custDataLst>
                <p:tags r:id="rId2"/>
              </p:custDataLst>
            </p:nvPr>
          </p:nvSpPr>
          <p:spPr bwMode="auto">
            <a:xfrm>
              <a:off x="7695" y="3382"/>
              <a:ext cx="1884" cy="1600"/>
            </a:xfrm>
            <a:custGeom>
              <a:avLst/>
              <a:gdLst>
                <a:gd name="T0" fmla="*/ 48 w 269"/>
                <a:gd name="T1" fmla="*/ 228 h 228"/>
                <a:gd name="T2" fmla="*/ 91 w 269"/>
                <a:gd name="T3" fmla="*/ 130 h 228"/>
                <a:gd name="T4" fmla="*/ 269 w 269"/>
                <a:gd name="T5" fmla="*/ 46 h 228"/>
                <a:gd name="T6" fmla="*/ 269 w 269"/>
                <a:gd name="T7" fmla="*/ 0 h 228"/>
                <a:gd name="T8" fmla="*/ 50 w 269"/>
                <a:gd name="T9" fmla="*/ 110 h 228"/>
                <a:gd name="T10" fmla="*/ 0 w 269"/>
                <a:gd name="T11" fmla="*/ 228 h 228"/>
                <a:gd name="T12" fmla="*/ 48 w 269"/>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9" h="228">
                  <a:moveTo>
                    <a:pt x="48" y="228"/>
                  </a:moveTo>
                  <a:cubicBezTo>
                    <a:pt x="54" y="194"/>
                    <a:pt x="67" y="160"/>
                    <a:pt x="91" y="130"/>
                  </a:cubicBezTo>
                  <a:cubicBezTo>
                    <a:pt x="153" y="50"/>
                    <a:pt x="246" y="46"/>
                    <a:pt x="269" y="46"/>
                  </a:cubicBezTo>
                  <a:cubicBezTo>
                    <a:pt x="269" y="0"/>
                    <a:pt x="269" y="0"/>
                    <a:pt x="269" y="0"/>
                  </a:cubicBezTo>
                  <a:cubicBezTo>
                    <a:pt x="226" y="0"/>
                    <a:pt x="123" y="10"/>
                    <a:pt x="50" y="110"/>
                  </a:cubicBezTo>
                  <a:cubicBezTo>
                    <a:pt x="21" y="150"/>
                    <a:pt x="6" y="190"/>
                    <a:pt x="0" y="228"/>
                  </a:cubicBezTo>
                  <a:lnTo>
                    <a:pt x="48" y="228"/>
                  </a:lnTo>
                  <a:close/>
                </a:path>
              </a:pathLst>
            </a:custGeom>
            <a:solidFill>
              <a:srgbClr val="1643E6"/>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18" name="PA_任意多边形 7"/>
            <p:cNvSpPr/>
            <p:nvPr>
              <p:custDataLst>
                <p:tags r:id="rId3"/>
              </p:custDataLst>
            </p:nvPr>
          </p:nvSpPr>
          <p:spPr bwMode="auto">
            <a:xfrm>
              <a:off x="8078" y="6608"/>
              <a:ext cx="1501" cy="1591"/>
            </a:xfrm>
            <a:custGeom>
              <a:avLst/>
              <a:gdLst>
                <a:gd name="T0" fmla="*/ 108 w 214"/>
                <a:gd name="T1" fmla="*/ 146 h 227"/>
                <a:gd name="T2" fmla="*/ 82 w 214"/>
                <a:gd name="T3" fmla="*/ 51 h 227"/>
                <a:gd name="T4" fmla="*/ 51 w 214"/>
                <a:gd name="T5" fmla="*/ 0 h 227"/>
                <a:gd name="T6" fmla="*/ 0 w 214"/>
                <a:gd name="T7" fmla="*/ 0 h 227"/>
                <a:gd name="T8" fmla="*/ 47 w 214"/>
                <a:gd name="T9" fmla="*/ 82 h 227"/>
                <a:gd name="T10" fmla="*/ 65 w 214"/>
                <a:gd name="T11" fmla="*/ 158 h 227"/>
                <a:gd name="T12" fmla="*/ 85 w 214"/>
                <a:gd name="T13" fmla="*/ 205 h 227"/>
                <a:gd name="T14" fmla="*/ 109 w 214"/>
                <a:gd name="T15" fmla="*/ 227 h 227"/>
                <a:gd name="T16" fmla="*/ 214 w 214"/>
                <a:gd name="T17" fmla="*/ 227 h 227"/>
                <a:gd name="T18" fmla="*/ 214 w 214"/>
                <a:gd name="T19" fmla="*/ 184 h 227"/>
                <a:gd name="T20" fmla="*/ 126 w 214"/>
                <a:gd name="T21" fmla="*/ 184 h 227"/>
                <a:gd name="T22" fmla="*/ 108 w 214"/>
                <a:gd name="T23" fmla="*/ 1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4" h="227">
                  <a:moveTo>
                    <a:pt x="108" y="146"/>
                  </a:moveTo>
                  <a:cubicBezTo>
                    <a:pt x="108" y="127"/>
                    <a:pt x="98" y="80"/>
                    <a:pt x="82" y="51"/>
                  </a:cubicBezTo>
                  <a:cubicBezTo>
                    <a:pt x="74" y="37"/>
                    <a:pt x="63" y="20"/>
                    <a:pt x="51" y="0"/>
                  </a:cubicBezTo>
                  <a:cubicBezTo>
                    <a:pt x="0" y="0"/>
                    <a:pt x="0" y="0"/>
                    <a:pt x="0" y="0"/>
                  </a:cubicBezTo>
                  <a:cubicBezTo>
                    <a:pt x="20" y="36"/>
                    <a:pt x="40" y="68"/>
                    <a:pt x="47" y="82"/>
                  </a:cubicBezTo>
                  <a:cubicBezTo>
                    <a:pt x="59" y="107"/>
                    <a:pt x="65" y="146"/>
                    <a:pt x="65" y="158"/>
                  </a:cubicBezTo>
                  <a:cubicBezTo>
                    <a:pt x="66" y="171"/>
                    <a:pt x="72" y="190"/>
                    <a:pt x="85" y="205"/>
                  </a:cubicBezTo>
                  <a:cubicBezTo>
                    <a:pt x="99" y="220"/>
                    <a:pt x="109" y="227"/>
                    <a:pt x="109" y="227"/>
                  </a:cubicBezTo>
                  <a:cubicBezTo>
                    <a:pt x="214" y="227"/>
                    <a:pt x="214" y="227"/>
                    <a:pt x="214" y="227"/>
                  </a:cubicBezTo>
                  <a:cubicBezTo>
                    <a:pt x="214" y="184"/>
                    <a:pt x="214" y="184"/>
                    <a:pt x="214" y="184"/>
                  </a:cubicBezTo>
                  <a:cubicBezTo>
                    <a:pt x="126" y="184"/>
                    <a:pt x="126" y="184"/>
                    <a:pt x="126" y="184"/>
                  </a:cubicBezTo>
                  <a:cubicBezTo>
                    <a:pt x="123" y="183"/>
                    <a:pt x="108" y="174"/>
                    <a:pt x="108" y="146"/>
                  </a:cubicBezTo>
                  <a:close/>
                </a:path>
              </a:pathLst>
            </a:custGeom>
            <a:solidFill>
              <a:srgbClr val="1643E6"/>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27" name="PA_任意多边形 8"/>
            <p:cNvSpPr/>
            <p:nvPr>
              <p:custDataLst>
                <p:tags r:id="rId4"/>
              </p:custDataLst>
            </p:nvPr>
          </p:nvSpPr>
          <p:spPr bwMode="auto">
            <a:xfrm>
              <a:off x="10757" y="5002"/>
              <a:ext cx="783" cy="1585"/>
            </a:xfrm>
            <a:custGeom>
              <a:avLst/>
              <a:gdLst>
                <a:gd name="T0" fmla="*/ 104 w 112"/>
                <a:gd name="T1" fmla="*/ 0 h 226"/>
                <a:gd name="T2" fmla="*/ 97 w 112"/>
                <a:gd name="T3" fmla="*/ 126 h 226"/>
                <a:gd name="T4" fmla="*/ 51 w 112"/>
                <a:gd name="T5" fmla="*/ 226 h 226"/>
                <a:gd name="T6" fmla="*/ 0 w 112"/>
                <a:gd name="T7" fmla="*/ 226 h 226"/>
                <a:gd name="T8" fmla="*/ 41 w 112"/>
                <a:gd name="T9" fmla="*/ 145 h 226"/>
                <a:gd name="T10" fmla="*/ 57 w 112"/>
                <a:gd name="T11" fmla="*/ 0 h 226"/>
                <a:gd name="T12" fmla="*/ 104 w 11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 h="226">
                  <a:moveTo>
                    <a:pt x="104" y="0"/>
                  </a:moveTo>
                  <a:cubicBezTo>
                    <a:pt x="112" y="51"/>
                    <a:pt x="104" y="96"/>
                    <a:pt x="97" y="126"/>
                  </a:cubicBezTo>
                  <a:cubicBezTo>
                    <a:pt x="90" y="153"/>
                    <a:pt x="71" y="191"/>
                    <a:pt x="51" y="226"/>
                  </a:cubicBezTo>
                  <a:cubicBezTo>
                    <a:pt x="0" y="226"/>
                    <a:pt x="0" y="226"/>
                    <a:pt x="0" y="226"/>
                  </a:cubicBezTo>
                  <a:cubicBezTo>
                    <a:pt x="14" y="203"/>
                    <a:pt x="28" y="176"/>
                    <a:pt x="41" y="145"/>
                  </a:cubicBezTo>
                  <a:cubicBezTo>
                    <a:pt x="56" y="107"/>
                    <a:pt x="65" y="54"/>
                    <a:pt x="57" y="0"/>
                  </a:cubicBezTo>
                  <a:lnTo>
                    <a:pt x="104" y="0"/>
                  </a:lnTo>
                  <a:close/>
                </a:path>
              </a:pathLst>
            </a:custGeom>
            <a:solidFill>
              <a:srgbClr val="1643E6"/>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28" name="PA_任意多边形 9"/>
            <p:cNvSpPr/>
            <p:nvPr>
              <p:custDataLst>
                <p:tags r:id="rId5"/>
              </p:custDataLst>
            </p:nvPr>
          </p:nvSpPr>
          <p:spPr bwMode="auto">
            <a:xfrm>
              <a:off x="9600" y="3382"/>
              <a:ext cx="1884" cy="1600"/>
            </a:xfrm>
            <a:custGeom>
              <a:avLst/>
              <a:gdLst>
                <a:gd name="T0" fmla="*/ 221 w 269"/>
                <a:gd name="T1" fmla="*/ 228 h 228"/>
                <a:gd name="T2" fmla="*/ 178 w 269"/>
                <a:gd name="T3" fmla="*/ 130 h 228"/>
                <a:gd name="T4" fmla="*/ 0 w 269"/>
                <a:gd name="T5" fmla="*/ 46 h 228"/>
                <a:gd name="T6" fmla="*/ 0 w 269"/>
                <a:gd name="T7" fmla="*/ 0 h 228"/>
                <a:gd name="T8" fmla="*/ 219 w 269"/>
                <a:gd name="T9" fmla="*/ 110 h 228"/>
                <a:gd name="T10" fmla="*/ 269 w 269"/>
                <a:gd name="T11" fmla="*/ 228 h 228"/>
                <a:gd name="T12" fmla="*/ 221 w 269"/>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9" h="228">
                  <a:moveTo>
                    <a:pt x="221" y="228"/>
                  </a:moveTo>
                  <a:cubicBezTo>
                    <a:pt x="215" y="194"/>
                    <a:pt x="202" y="160"/>
                    <a:pt x="178" y="130"/>
                  </a:cubicBezTo>
                  <a:cubicBezTo>
                    <a:pt x="116" y="50"/>
                    <a:pt x="23" y="46"/>
                    <a:pt x="0" y="46"/>
                  </a:cubicBezTo>
                  <a:cubicBezTo>
                    <a:pt x="0" y="0"/>
                    <a:pt x="0" y="0"/>
                    <a:pt x="0" y="0"/>
                  </a:cubicBezTo>
                  <a:cubicBezTo>
                    <a:pt x="43" y="0"/>
                    <a:pt x="147" y="10"/>
                    <a:pt x="219" y="110"/>
                  </a:cubicBezTo>
                  <a:cubicBezTo>
                    <a:pt x="248" y="150"/>
                    <a:pt x="263" y="190"/>
                    <a:pt x="269" y="228"/>
                  </a:cubicBezTo>
                  <a:lnTo>
                    <a:pt x="221" y="228"/>
                  </a:lnTo>
                  <a:close/>
                </a:path>
              </a:pathLst>
            </a:custGeom>
            <a:solidFill>
              <a:srgbClr val="1643E6"/>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29" name="PA_任意多边形 10"/>
            <p:cNvSpPr/>
            <p:nvPr>
              <p:custDataLst>
                <p:tags r:id="rId6"/>
              </p:custDataLst>
            </p:nvPr>
          </p:nvSpPr>
          <p:spPr bwMode="auto">
            <a:xfrm>
              <a:off x="9600" y="6608"/>
              <a:ext cx="1507" cy="1591"/>
            </a:xfrm>
            <a:custGeom>
              <a:avLst/>
              <a:gdLst>
                <a:gd name="T0" fmla="*/ 106 w 215"/>
                <a:gd name="T1" fmla="*/ 146 h 227"/>
                <a:gd name="T2" fmla="*/ 132 w 215"/>
                <a:gd name="T3" fmla="*/ 51 h 227"/>
                <a:gd name="T4" fmla="*/ 163 w 215"/>
                <a:gd name="T5" fmla="*/ 0 h 227"/>
                <a:gd name="T6" fmla="*/ 215 w 215"/>
                <a:gd name="T7" fmla="*/ 0 h 227"/>
                <a:gd name="T8" fmla="*/ 167 w 215"/>
                <a:gd name="T9" fmla="*/ 82 h 227"/>
                <a:gd name="T10" fmla="*/ 149 w 215"/>
                <a:gd name="T11" fmla="*/ 158 h 227"/>
                <a:gd name="T12" fmla="*/ 129 w 215"/>
                <a:gd name="T13" fmla="*/ 205 h 227"/>
                <a:gd name="T14" fmla="*/ 106 w 215"/>
                <a:gd name="T15" fmla="*/ 227 h 227"/>
                <a:gd name="T16" fmla="*/ 0 w 215"/>
                <a:gd name="T17" fmla="*/ 227 h 227"/>
                <a:gd name="T18" fmla="*/ 0 w 215"/>
                <a:gd name="T19" fmla="*/ 184 h 227"/>
                <a:gd name="T20" fmla="*/ 88 w 215"/>
                <a:gd name="T21" fmla="*/ 184 h 227"/>
                <a:gd name="T22" fmla="*/ 106 w 215"/>
                <a:gd name="T23" fmla="*/ 1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 h="227">
                  <a:moveTo>
                    <a:pt x="106" y="146"/>
                  </a:moveTo>
                  <a:cubicBezTo>
                    <a:pt x="106" y="127"/>
                    <a:pt x="116" y="80"/>
                    <a:pt x="132" y="51"/>
                  </a:cubicBezTo>
                  <a:cubicBezTo>
                    <a:pt x="140" y="37"/>
                    <a:pt x="151" y="20"/>
                    <a:pt x="163" y="0"/>
                  </a:cubicBezTo>
                  <a:cubicBezTo>
                    <a:pt x="215" y="0"/>
                    <a:pt x="215" y="0"/>
                    <a:pt x="215" y="0"/>
                  </a:cubicBezTo>
                  <a:cubicBezTo>
                    <a:pt x="194" y="36"/>
                    <a:pt x="174" y="68"/>
                    <a:pt x="167" y="82"/>
                  </a:cubicBezTo>
                  <a:cubicBezTo>
                    <a:pt x="155" y="107"/>
                    <a:pt x="149" y="146"/>
                    <a:pt x="149" y="158"/>
                  </a:cubicBezTo>
                  <a:cubicBezTo>
                    <a:pt x="149" y="171"/>
                    <a:pt x="143" y="190"/>
                    <a:pt x="129" y="205"/>
                  </a:cubicBezTo>
                  <a:cubicBezTo>
                    <a:pt x="115" y="220"/>
                    <a:pt x="106" y="227"/>
                    <a:pt x="106" y="227"/>
                  </a:cubicBezTo>
                  <a:cubicBezTo>
                    <a:pt x="0" y="227"/>
                    <a:pt x="0" y="227"/>
                    <a:pt x="0" y="227"/>
                  </a:cubicBezTo>
                  <a:cubicBezTo>
                    <a:pt x="0" y="184"/>
                    <a:pt x="0" y="184"/>
                    <a:pt x="0" y="184"/>
                  </a:cubicBezTo>
                  <a:cubicBezTo>
                    <a:pt x="88" y="184"/>
                    <a:pt x="88" y="184"/>
                    <a:pt x="88" y="184"/>
                  </a:cubicBezTo>
                  <a:cubicBezTo>
                    <a:pt x="91" y="183"/>
                    <a:pt x="106" y="174"/>
                    <a:pt x="106" y="146"/>
                  </a:cubicBezTo>
                  <a:close/>
                </a:path>
              </a:pathLst>
            </a:custGeom>
            <a:solidFill>
              <a:srgbClr val="1643E6"/>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31" name="PA_矩形 11"/>
            <p:cNvSpPr>
              <a:spLocks noChangeArrowheads="1"/>
            </p:cNvSpPr>
            <p:nvPr>
              <p:custDataLst>
                <p:tags r:id="rId7"/>
              </p:custDataLst>
            </p:nvPr>
          </p:nvSpPr>
          <p:spPr bwMode="auto">
            <a:xfrm>
              <a:off x="8514" y="5323"/>
              <a:ext cx="356" cy="92"/>
            </a:xfrm>
            <a:prstGeom prst="rect">
              <a:avLst/>
            </a:prstGeom>
            <a:solidFill>
              <a:srgbClr val="1643E6"/>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32" name="PA_矩形 12"/>
            <p:cNvSpPr>
              <a:spLocks noChangeArrowheads="1"/>
            </p:cNvSpPr>
            <p:nvPr>
              <p:custDataLst>
                <p:tags r:id="rId8"/>
              </p:custDataLst>
            </p:nvPr>
          </p:nvSpPr>
          <p:spPr bwMode="auto">
            <a:xfrm>
              <a:off x="8870" y="5323"/>
              <a:ext cx="359" cy="92"/>
            </a:xfrm>
            <a:prstGeom prst="rect">
              <a:avLst/>
            </a:prstGeom>
            <a:solidFill>
              <a:srgbClr val="1643E6"/>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33" name="PA_矩形 13"/>
            <p:cNvSpPr>
              <a:spLocks noChangeArrowheads="1"/>
            </p:cNvSpPr>
            <p:nvPr>
              <p:custDataLst>
                <p:tags r:id="rId9"/>
              </p:custDataLst>
            </p:nvPr>
          </p:nvSpPr>
          <p:spPr bwMode="auto">
            <a:xfrm>
              <a:off x="9229" y="5323"/>
              <a:ext cx="365" cy="92"/>
            </a:xfrm>
            <a:prstGeom prst="rect">
              <a:avLst/>
            </a:prstGeom>
            <a:solidFill>
              <a:srgbClr val="1643E6"/>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34" name="PA_矩形 14"/>
            <p:cNvSpPr>
              <a:spLocks noChangeArrowheads="1"/>
            </p:cNvSpPr>
            <p:nvPr>
              <p:custDataLst>
                <p:tags r:id="rId10"/>
              </p:custDataLst>
            </p:nvPr>
          </p:nvSpPr>
          <p:spPr bwMode="auto">
            <a:xfrm>
              <a:off x="9594" y="5323"/>
              <a:ext cx="356" cy="92"/>
            </a:xfrm>
            <a:prstGeom prst="rect">
              <a:avLst/>
            </a:prstGeom>
            <a:solidFill>
              <a:srgbClr val="1643E6"/>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35" name="PA_矩形 15"/>
            <p:cNvSpPr>
              <a:spLocks noChangeArrowheads="1"/>
            </p:cNvSpPr>
            <p:nvPr>
              <p:custDataLst>
                <p:tags r:id="rId11"/>
              </p:custDataLst>
            </p:nvPr>
          </p:nvSpPr>
          <p:spPr bwMode="auto">
            <a:xfrm>
              <a:off x="9950" y="5323"/>
              <a:ext cx="359" cy="92"/>
            </a:xfrm>
            <a:prstGeom prst="rect">
              <a:avLst/>
            </a:prstGeom>
            <a:solidFill>
              <a:srgbClr val="1643E6"/>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36" name="PA_矩形 16"/>
            <p:cNvSpPr>
              <a:spLocks noChangeArrowheads="1"/>
            </p:cNvSpPr>
            <p:nvPr>
              <p:custDataLst>
                <p:tags r:id="rId12"/>
              </p:custDataLst>
            </p:nvPr>
          </p:nvSpPr>
          <p:spPr bwMode="auto">
            <a:xfrm>
              <a:off x="10309" y="5323"/>
              <a:ext cx="362" cy="92"/>
            </a:xfrm>
            <a:prstGeom prst="rect">
              <a:avLst/>
            </a:prstGeom>
            <a:solidFill>
              <a:srgbClr val="1643E6"/>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37" name="PA_任意多边形 17"/>
            <p:cNvSpPr/>
            <p:nvPr>
              <p:custDataLst>
                <p:tags r:id="rId13"/>
              </p:custDataLst>
            </p:nvPr>
          </p:nvSpPr>
          <p:spPr bwMode="auto">
            <a:xfrm>
              <a:off x="8746" y="8379"/>
              <a:ext cx="1688" cy="139"/>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4"/>
                    <a:pt x="0" y="10"/>
                  </a:cubicBezTo>
                  <a:cubicBezTo>
                    <a:pt x="0" y="15"/>
                    <a:pt x="4" y="20"/>
                    <a:pt x="10" y="20"/>
                  </a:cubicBezTo>
                  <a:cubicBezTo>
                    <a:pt x="231" y="20"/>
                    <a:pt x="231" y="20"/>
                    <a:pt x="231" y="20"/>
                  </a:cubicBezTo>
                  <a:cubicBezTo>
                    <a:pt x="237" y="20"/>
                    <a:pt x="241" y="15"/>
                    <a:pt x="241" y="10"/>
                  </a:cubicBezTo>
                  <a:cubicBezTo>
                    <a:pt x="241" y="4"/>
                    <a:pt x="237" y="0"/>
                    <a:pt x="231" y="0"/>
                  </a:cubicBezTo>
                  <a:close/>
                </a:path>
              </a:pathLst>
            </a:custGeom>
            <a:solidFill>
              <a:schemeClr val="bg1">
                <a:lumMod val="50000"/>
              </a:schemeClr>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38" name="PA_任意多边形 18"/>
            <p:cNvSpPr/>
            <p:nvPr>
              <p:custDataLst>
                <p:tags r:id="rId14"/>
              </p:custDataLst>
            </p:nvPr>
          </p:nvSpPr>
          <p:spPr bwMode="auto">
            <a:xfrm>
              <a:off x="8746" y="8611"/>
              <a:ext cx="1688" cy="139"/>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5"/>
                    <a:pt x="0" y="10"/>
                  </a:cubicBezTo>
                  <a:cubicBezTo>
                    <a:pt x="0" y="16"/>
                    <a:pt x="4" y="20"/>
                    <a:pt x="10" y="20"/>
                  </a:cubicBezTo>
                  <a:cubicBezTo>
                    <a:pt x="231" y="20"/>
                    <a:pt x="231" y="20"/>
                    <a:pt x="231" y="20"/>
                  </a:cubicBezTo>
                  <a:cubicBezTo>
                    <a:pt x="237" y="20"/>
                    <a:pt x="241" y="16"/>
                    <a:pt x="241" y="10"/>
                  </a:cubicBezTo>
                  <a:cubicBezTo>
                    <a:pt x="241" y="5"/>
                    <a:pt x="237" y="0"/>
                    <a:pt x="231" y="0"/>
                  </a:cubicBezTo>
                  <a:close/>
                </a:path>
              </a:pathLst>
            </a:custGeom>
            <a:solidFill>
              <a:schemeClr val="bg1">
                <a:lumMod val="50000"/>
              </a:schemeClr>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39" name="PA_任意多边形 19"/>
            <p:cNvSpPr/>
            <p:nvPr>
              <p:custDataLst>
                <p:tags r:id="rId15"/>
              </p:custDataLst>
            </p:nvPr>
          </p:nvSpPr>
          <p:spPr bwMode="auto">
            <a:xfrm>
              <a:off x="8746" y="8848"/>
              <a:ext cx="1688" cy="142"/>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4"/>
                    <a:pt x="0" y="10"/>
                  </a:cubicBezTo>
                  <a:cubicBezTo>
                    <a:pt x="0" y="15"/>
                    <a:pt x="4" y="20"/>
                    <a:pt x="10" y="20"/>
                  </a:cubicBezTo>
                  <a:cubicBezTo>
                    <a:pt x="231" y="20"/>
                    <a:pt x="231" y="20"/>
                    <a:pt x="231" y="20"/>
                  </a:cubicBezTo>
                  <a:cubicBezTo>
                    <a:pt x="237" y="20"/>
                    <a:pt x="241" y="15"/>
                    <a:pt x="241" y="10"/>
                  </a:cubicBezTo>
                  <a:cubicBezTo>
                    <a:pt x="241" y="4"/>
                    <a:pt x="237" y="0"/>
                    <a:pt x="231" y="0"/>
                  </a:cubicBezTo>
                  <a:close/>
                </a:path>
              </a:pathLst>
            </a:custGeom>
            <a:solidFill>
              <a:schemeClr val="bg1">
                <a:lumMod val="50000"/>
              </a:schemeClr>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40" name="PA_任意多边形 20"/>
            <p:cNvSpPr/>
            <p:nvPr>
              <p:custDataLst>
                <p:tags r:id="rId16"/>
              </p:custDataLst>
            </p:nvPr>
          </p:nvSpPr>
          <p:spPr bwMode="auto">
            <a:xfrm>
              <a:off x="8746" y="9080"/>
              <a:ext cx="1688" cy="499"/>
            </a:xfrm>
            <a:custGeom>
              <a:avLst/>
              <a:gdLst>
                <a:gd name="T0" fmla="*/ 231 w 241"/>
                <a:gd name="T1" fmla="*/ 0 h 71"/>
                <a:gd name="T2" fmla="*/ 10 w 241"/>
                <a:gd name="T3" fmla="*/ 0 h 71"/>
                <a:gd name="T4" fmla="*/ 0 w 241"/>
                <a:gd name="T5" fmla="*/ 10 h 71"/>
                <a:gd name="T6" fmla="*/ 10 w 241"/>
                <a:gd name="T7" fmla="*/ 20 h 71"/>
                <a:gd name="T8" fmla="*/ 53 w 241"/>
                <a:gd name="T9" fmla="*/ 61 h 71"/>
                <a:gd name="T10" fmla="*/ 63 w 241"/>
                <a:gd name="T11" fmla="*/ 71 h 71"/>
                <a:gd name="T12" fmla="*/ 178 w 241"/>
                <a:gd name="T13" fmla="*/ 71 h 71"/>
                <a:gd name="T14" fmla="*/ 189 w 241"/>
                <a:gd name="T15" fmla="*/ 61 h 71"/>
                <a:gd name="T16" fmla="*/ 231 w 241"/>
                <a:gd name="T17" fmla="*/ 20 h 71"/>
                <a:gd name="T18" fmla="*/ 241 w 241"/>
                <a:gd name="T19" fmla="*/ 10 h 71"/>
                <a:gd name="T20" fmla="*/ 231 w 241"/>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71">
                  <a:moveTo>
                    <a:pt x="231" y="0"/>
                  </a:moveTo>
                  <a:cubicBezTo>
                    <a:pt x="10" y="0"/>
                    <a:pt x="10" y="0"/>
                    <a:pt x="10" y="0"/>
                  </a:cubicBezTo>
                  <a:cubicBezTo>
                    <a:pt x="4" y="0"/>
                    <a:pt x="0" y="5"/>
                    <a:pt x="0" y="10"/>
                  </a:cubicBezTo>
                  <a:cubicBezTo>
                    <a:pt x="0" y="16"/>
                    <a:pt x="4" y="20"/>
                    <a:pt x="10" y="20"/>
                  </a:cubicBezTo>
                  <a:cubicBezTo>
                    <a:pt x="53" y="61"/>
                    <a:pt x="53" y="61"/>
                    <a:pt x="53" y="61"/>
                  </a:cubicBezTo>
                  <a:cubicBezTo>
                    <a:pt x="53" y="67"/>
                    <a:pt x="57" y="71"/>
                    <a:pt x="63" y="71"/>
                  </a:cubicBezTo>
                  <a:cubicBezTo>
                    <a:pt x="178" y="71"/>
                    <a:pt x="178" y="71"/>
                    <a:pt x="178" y="71"/>
                  </a:cubicBezTo>
                  <a:cubicBezTo>
                    <a:pt x="184" y="71"/>
                    <a:pt x="189" y="67"/>
                    <a:pt x="189" y="61"/>
                  </a:cubicBezTo>
                  <a:cubicBezTo>
                    <a:pt x="231" y="20"/>
                    <a:pt x="231" y="20"/>
                    <a:pt x="231" y="20"/>
                  </a:cubicBezTo>
                  <a:cubicBezTo>
                    <a:pt x="237" y="20"/>
                    <a:pt x="241" y="16"/>
                    <a:pt x="241" y="10"/>
                  </a:cubicBezTo>
                  <a:cubicBezTo>
                    <a:pt x="241" y="5"/>
                    <a:pt x="237" y="0"/>
                    <a:pt x="231" y="0"/>
                  </a:cubicBezTo>
                  <a:close/>
                </a:path>
              </a:pathLst>
            </a:custGeom>
            <a:solidFill>
              <a:schemeClr val="bg1">
                <a:lumMod val="50000"/>
              </a:schemeClr>
            </a:solidFill>
            <a:ln>
              <a:noFill/>
            </a:ln>
          </p:spPr>
          <p:txBody>
            <a:bodyPr vert="horz" wrap="square" lIns="121920" tIns="60960" rIns="121920" bIns="60960" numCol="1" anchor="t" anchorCtr="0" compatLnSpc="1"/>
            <a:lstStyle/>
            <a:p>
              <a:pPr defTabSz="1219200"/>
              <a:endParaRPr lang="zh-CN" altLang="en-US" sz="2400">
                <a:solidFill>
                  <a:srgbClr val="333333"/>
                </a:solidFill>
                <a:latin typeface="思源黑体 CN Normal" panose="020B0400000000000000" pitchFamily="34" charset="-122"/>
                <a:ea typeface="思源黑体 CN Normal" panose="020B0400000000000000" pitchFamily="34" charset="-122"/>
              </a:endParaRPr>
            </a:p>
          </p:txBody>
        </p:sp>
        <p:sp>
          <p:nvSpPr>
            <p:cNvPr id="41" name="PA_矩形 24"/>
            <p:cNvSpPr>
              <a:spLocks noChangeArrowheads="1"/>
            </p:cNvSpPr>
            <p:nvPr>
              <p:custDataLst>
                <p:tags r:id="rId17"/>
              </p:custDataLst>
            </p:nvPr>
          </p:nvSpPr>
          <p:spPr bwMode="auto">
            <a:xfrm>
              <a:off x="8239" y="4321"/>
              <a:ext cx="2722"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1219200">
                <a:lnSpc>
                  <a:spcPct val="120000"/>
                </a:lnSpc>
                <a:spcBef>
                  <a:spcPts val="400"/>
                </a:spcBef>
              </a:pPr>
              <a:r>
                <a:rPr lang="zh-CN" altLang="en-US" sz="2400" b="1" dirty="0">
                  <a:solidFill>
                    <a:srgbClr val="1643E6"/>
                  </a:solidFill>
                  <a:latin typeface="微软雅黑" panose="020B0503020204020204" pitchFamily="34" charset="-122"/>
                  <a:ea typeface="微软雅黑" panose="020B0503020204020204" pitchFamily="34" charset="-122"/>
                </a:rPr>
                <a:t>福利</a:t>
              </a:r>
              <a:endParaRPr lang="zh-CN" altLang="en-US" sz="2400" b="1" dirty="0">
                <a:solidFill>
                  <a:srgbClr val="1643E6"/>
                </a:solidFill>
                <a:latin typeface="微软雅黑" panose="020B0503020204020204" pitchFamily="34" charset="-122"/>
                <a:ea typeface="微软雅黑" panose="020B0503020204020204" pitchFamily="34" charset="-122"/>
              </a:endParaRPr>
            </a:p>
          </p:txBody>
        </p:sp>
        <p:sp>
          <p:nvSpPr>
            <p:cNvPr id="42" name="PA_矩形 36"/>
            <p:cNvSpPr/>
            <p:nvPr>
              <p:custDataLst>
                <p:tags r:id="rId18"/>
              </p:custDataLst>
            </p:nvPr>
          </p:nvSpPr>
          <p:spPr>
            <a:xfrm>
              <a:off x="8239" y="5452"/>
              <a:ext cx="2722" cy="1682"/>
            </a:xfrm>
            <a:prstGeom prst="rect">
              <a:avLst/>
            </a:prstGeom>
          </p:spPr>
          <p:txBody>
            <a:bodyPr wrap="square">
              <a:spAutoFit/>
            </a:bodyPr>
            <a:lstStyle/>
            <a:p>
              <a:pPr algn="ctr" defTabSz="1219200">
                <a:lnSpc>
                  <a:spcPct val="150000"/>
                </a:lnSpc>
                <a:spcBef>
                  <a:spcPts val="400"/>
                </a:spcBef>
              </a:pPr>
              <a:r>
                <a:rPr lang="zh-CN" altLang="en-US" sz="1200" b="1" dirty="0">
                  <a:solidFill>
                    <a:schemeClr val="tx1"/>
                  </a:solidFill>
                  <a:latin typeface="微软雅黑" panose="020B0503020204020204" pitchFamily="34" charset="-122"/>
                  <a:ea typeface="微软雅黑" panose="020B0503020204020204" pitchFamily="34" charset="-122"/>
                </a:rPr>
                <a:t>提供一个全面的、有吸引力的福利项目组合</a:t>
              </a:r>
              <a:endParaRPr lang="zh-CN" altLang="en-US" sz="1200" b="1" dirty="0">
                <a:solidFill>
                  <a:schemeClr val="tx1"/>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4078605" y="2743835"/>
            <a:ext cx="1071880" cy="1762125"/>
            <a:chOff x="6003" y="4321"/>
            <a:chExt cx="1688" cy="2775"/>
          </a:xfrm>
        </p:grpSpPr>
        <p:cxnSp>
          <p:nvCxnSpPr>
            <p:cNvPr id="45" name="直接箭头连接符 44"/>
            <p:cNvCxnSpPr/>
            <p:nvPr/>
          </p:nvCxnSpPr>
          <p:spPr>
            <a:xfrm flipH="1" flipV="1">
              <a:off x="6003" y="4321"/>
              <a:ext cx="1560" cy="108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flipH="1" flipV="1">
              <a:off x="6003" y="5041"/>
              <a:ext cx="1560" cy="48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flipH="1">
              <a:off x="6054" y="5668"/>
              <a:ext cx="1527" cy="95"/>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flipH="1">
              <a:off x="6003" y="5966"/>
              <a:ext cx="1629" cy="45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H="1">
              <a:off x="6003" y="6276"/>
              <a:ext cx="1689" cy="82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58" name="组合 57"/>
          <p:cNvGrpSpPr/>
          <p:nvPr/>
        </p:nvGrpSpPr>
        <p:grpSpPr>
          <a:xfrm>
            <a:off x="7161530" y="2667635"/>
            <a:ext cx="1108075" cy="2209800"/>
            <a:chOff x="10858" y="3841"/>
            <a:chExt cx="1745" cy="3480"/>
          </a:xfrm>
        </p:grpSpPr>
        <p:cxnSp>
          <p:nvCxnSpPr>
            <p:cNvPr id="50" name="直接箭头连接符 49"/>
            <p:cNvCxnSpPr/>
            <p:nvPr/>
          </p:nvCxnSpPr>
          <p:spPr>
            <a:xfrm flipV="1">
              <a:off x="11098" y="3841"/>
              <a:ext cx="1385" cy="1393"/>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V="1">
              <a:off x="11043" y="4561"/>
              <a:ext cx="1440" cy="84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flipV="1">
              <a:off x="11043" y="5281"/>
              <a:ext cx="1440" cy="24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a:off x="10966" y="5715"/>
              <a:ext cx="1637" cy="251"/>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a:off x="10906" y="5942"/>
              <a:ext cx="1577" cy="66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a:off x="10858" y="6110"/>
              <a:ext cx="1745" cy="1211"/>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Effect transition="in" filter="fade">
                                      <p:cBhvr>
                                        <p:cTn id="13" dur="1000"/>
                                        <p:tgtEl>
                                          <p:spTgt spid="14"/>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Effect transition="in" filter="fad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wipe(up)">
                                      <p:cBhvr>
                                        <p:cTn id="30" dur="500"/>
                                        <p:tgtEl>
                                          <p:spTgt spid="89"/>
                                        </p:tgtEl>
                                      </p:cBhvr>
                                    </p:animEffect>
                                  </p:childTnLst>
                                </p:cTn>
                              </p:par>
                              <p:par>
                                <p:cTn id="31" presetID="22" presetClass="entr" presetSubtype="1"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wipe(up)">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wipe(up)">
                                      <p:cBhvr>
                                        <p:cTn id="38" dur="500"/>
                                        <p:tgtEl>
                                          <p:spTgt spid="94"/>
                                        </p:tgtEl>
                                      </p:cBhvr>
                                    </p:animEffect>
                                  </p:childTnLst>
                                </p:cTn>
                              </p:par>
                              <p:par>
                                <p:cTn id="39" presetID="22" presetClass="entr" presetSubtype="1"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up)">
                                      <p:cBhvr>
                                        <p:cTn id="41" dur="500"/>
                                        <p:tgtEl>
                                          <p:spTgt spid="58"/>
                                        </p:tgtEl>
                                      </p:cBhvr>
                                    </p:animEffect>
                                  </p:childTnLst>
                                </p:cTn>
                              </p:par>
                            </p:childTnLst>
                          </p:cTn>
                        </p:par>
                        <p:par>
                          <p:cTn id="42" fill="hold">
                            <p:stCondLst>
                              <p:cond delay="500"/>
                            </p:stCondLst>
                            <p:childTnLst>
                              <p:par>
                                <p:cTn id="43" presetID="42" presetClass="entr" presetSubtype="0" fill="hold" nodeType="afterEffect">
                                  <p:stCondLst>
                                    <p:cond delay="0"/>
                                  </p:stCondLst>
                                  <p:childTnLst>
                                    <p:set>
                                      <p:cBhvr>
                                        <p:cTn id="44" dur="500"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anim calcmode="lin" valueType="num">
                                      <p:cBhvr>
                                        <p:cTn id="46" dur="500" fill="hold"/>
                                        <p:tgtEl>
                                          <p:spTgt spid="3"/>
                                        </p:tgtEl>
                                        <p:attrNameLst>
                                          <p:attrName>ppt_x</p:attrName>
                                        </p:attrNameLst>
                                      </p:cBhvr>
                                      <p:tavLst>
                                        <p:tav tm="0">
                                          <p:val>
                                            <p:strVal val="#ppt_x"/>
                                          </p:val>
                                        </p:tav>
                                        <p:tav tm="100000">
                                          <p:val>
                                            <p:strVal val="#ppt_x"/>
                                          </p:val>
                                        </p:tav>
                                      </p:tavLst>
                                    </p:anim>
                                    <p:anim calcmode="lin" valueType="num">
                                      <p:cBhvr>
                                        <p:cTn id="4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1"/>
      <p:bldP spid="89" grpId="0"/>
      <p:bldP spid="9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069465" y="701040"/>
            <a:ext cx="828802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我们为您提供：良好的生活环境</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14" name="直接连接符 13"/>
          <p:cNvCxnSpPr/>
          <p:nvPr/>
        </p:nvCxnSpPr>
        <p:spPr>
          <a:xfrm>
            <a:off x="3116580" y="1366520"/>
            <a:ext cx="615696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5" name="文本框 16"/>
          <p:cNvSpPr txBox="1"/>
          <p:nvPr/>
        </p:nvSpPr>
        <p:spPr>
          <a:xfrm>
            <a:off x="2212340" y="1448435"/>
            <a:ext cx="7956550" cy="310515"/>
          </a:xfrm>
          <a:prstGeom prst="rect">
            <a:avLst/>
          </a:prstGeom>
          <a:noFill/>
        </p:spPr>
        <p:txBody>
          <a:bodyPr wrap="square" lIns="95280" tIns="47640" rIns="95280" bIns="47640" rtlCol="0">
            <a:spAutoFit/>
          </a:bodyPr>
          <a:lstStyle/>
          <a:p>
            <a:pPr algn="ctr"/>
            <a:r>
              <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WO MEN WEI NIN TI GONG:</a:t>
            </a:r>
            <a:r>
              <a:rPr lang="en-US"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LIANG HAO DE SHENG HUO HUAN YING</a:t>
            </a:r>
            <a:endParaRPr lang="en-US"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pic>
        <p:nvPicPr>
          <p:cNvPr id="2" name="图片 1" descr="C:\Users\Administrator\Desktop\微信图片_20190827105533_meitu_4.jpg微信图片_20190827105533_meitu_4"/>
          <p:cNvPicPr>
            <a:picLocks noChangeAspect="1"/>
          </p:cNvPicPr>
          <p:nvPr/>
        </p:nvPicPr>
        <p:blipFill>
          <a:blip r:embed="rId1" cstate="print"/>
          <a:srcRect/>
          <a:stretch>
            <a:fillRect/>
          </a:stretch>
        </p:blipFill>
        <p:spPr>
          <a:xfrm>
            <a:off x="-5194935" y="2323465"/>
            <a:ext cx="4968827" cy="3600000"/>
          </a:xfrm>
          <a:prstGeom prst="roundRect">
            <a:avLst/>
          </a:prstGeom>
        </p:spPr>
      </p:pic>
      <p:pic>
        <p:nvPicPr>
          <p:cNvPr id="4" name="图片 3" descr="C:\Users\Administrator\Desktop\微信图片_20190827105527_meitu_5.jpg微信图片_20190827105527_meitu_5"/>
          <p:cNvPicPr>
            <a:picLocks noChangeAspect="1"/>
          </p:cNvPicPr>
          <p:nvPr/>
        </p:nvPicPr>
        <p:blipFill>
          <a:blip r:embed="rId2" cstate="print"/>
          <a:srcRect/>
          <a:stretch>
            <a:fillRect/>
          </a:stretch>
        </p:blipFill>
        <p:spPr>
          <a:xfrm>
            <a:off x="-5411470" y="2323465"/>
            <a:ext cx="4913454" cy="3600000"/>
          </a:xfrm>
          <a:prstGeom prst="roundRect">
            <a:avLst/>
          </a:prstGeom>
        </p:spPr>
      </p:pic>
      <p:pic>
        <p:nvPicPr>
          <p:cNvPr id="7" name="图片 6" descr="C:\Users\Administrator\Desktop\8_meitu_15.jpg8_meitu_15"/>
          <p:cNvPicPr>
            <a:picLocks noChangeAspect="1"/>
          </p:cNvPicPr>
          <p:nvPr/>
        </p:nvPicPr>
        <p:blipFill>
          <a:blip r:embed="rId3" cstate="print"/>
          <a:srcRect/>
          <a:stretch>
            <a:fillRect/>
          </a:stretch>
        </p:blipFill>
        <p:spPr>
          <a:xfrm>
            <a:off x="-5621020" y="2323465"/>
            <a:ext cx="5354369" cy="3600000"/>
          </a:xfrm>
          <a:prstGeom prst="roundRect">
            <a:avLst/>
          </a:prstGeom>
        </p:spPr>
      </p:pic>
      <p:pic>
        <p:nvPicPr>
          <p:cNvPr id="8" name="图片 7" descr="9"/>
          <p:cNvPicPr>
            <a:picLocks noChangeAspect="1"/>
          </p:cNvPicPr>
          <p:nvPr/>
        </p:nvPicPr>
        <p:blipFill>
          <a:blip r:embed="rId4" cstate="print"/>
          <a:stretch>
            <a:fillRect/>
          </a:stretch>
        </p:blipFill>
        <p:spPr>
          <a:xfrm>
            <a:off x="-5621020" y="2323465"/>
            <a:ext cx="5407490" cy="3420000"/>
          </a:xfrm>
          <a:prstGeom prst="roundRect">
            <a:avLst/>
          </a:prstGeom>
        </p:spPr>
      </p:pic>
      <p:pic>
        <p:nvPicPr>
          <p:cNvPr id="9" name="图片 8" descr="H:\正在做的单子\2020.8.7特变电宣传册+ppt+折页\1-ppt\PPT修改\公司餐厅.jpg公司餐厅"/>
          <p:cNvPicPr>
            <a:picLocks noChangeAspect="1"/>
          </p:cNvPicPr>
          <p:nvPr/>
        </p:nvPicPr>
        <p:blipFill>
          <a:blip r:embed="rId5" cstate="print">
            <a:lum bright="12000"/>
          </a:blip>
          <a:srcRect/>
          <a:stretch>
            <a:fillRect/>
          </a:stretch>
        </p:blipFill>
        <p:spPr>
          <a:xfrm>
            <a:off x="-5701030" y="2323465"/>
            <a:ext cx="5475605" cy="3651250"/>
          </a:xfrm>
          <a:prstGeom prst="roundRect">
            <a:avLst/>
          </a:prstGeom>
        </p:spPr>
      </p:pic>
      <p:grpSp>
        <p:nvGrpSpPr>
          <p:cNvPr id="10" name="组合 9"/>
          <p:cNvGrpSpPr/>
          <p:nvPr/>
        </p:nvGrpSpPr>
        <p:grpSpPr>
          <a:xfrm>
            <a:off x="2069465" y="-1527810"/>
            <a:ext cx="8288020" cy="1057275"/>
            <a:chOff x="3259" y="1104"/>
            <a:chExt cx="13052" cy="1665"/>
          </a:xfrm>
        </p:grpSpPr>
        <p:sp>
          <p:nvSpPr>
            <p:cNvPr id="11" name="文本框 10"/>
            <p:cNvSpPr txBox="1"/>
            <p:nvPr/>
          </p:nvSpPr>
          <p:spPr>
            <a:xfrm>
              <a:off x="3259" y="1104"/>
              <a:ext cx="13052" cy="919"/>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我们为您提供：丰富的业余生活</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12" name="直接连接符 11"/>
            <p:cNvCxnSpPr/>
            <p:nvPr/>
          </p:nvCxnSpPr>
          <p:spPr>
            <a:xfrm>
              <a:off x="4908" y="2152"/>
              <a:ext cx="9696"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6" name="文本框 16"/>
            <p:cNvSpPr txBox="1"/>
            <p:nvPr/>
          </p:nvSpPr>
          <p:spPr>
            <a:xfrm>
              <a:off x="3484" y="2281"/>
              <a:ext cx="12530" cy="489"/>
            </a:xfrm>
            <a:prstGeom prst="rect">
              <a:avLst/>
            </a:prstGeom>
            <a:noFill/>
          </p:spPr>
          <p:txBody>
            <a:bodyPr wrap="square" lIns="95280" tIns="47640" rIns="95280" bIns="47640" rtlCol="0">
              <a:spAutoFit/>
            </a:bodyPr>
            <a:lstStyle/>
            <a:p>
              <a:pPr algn="ctr"/>
              <a:r>
                <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WO MEN WEI NIN TI GONG:</a:t>
              </a:r>
              <a:r>
                <a:rPr lang="en-US"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FENG FU DE YE YU SHENG HUO</a:t>
              </a:r>
              <a:endParaRPr lang="en-US"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grpSp>
      <p:pic>
        <p:nvPicPr>
          <p:cNvPr id="17" name="图片 16" descr="C:\Users\Administrator\Desktop\5名运动员间协调配合，在赛道上奋起直冲终点_meitu_1.jpg5名运动员间协调配合，在赛道上奋起直冲终点_meitu_1"/>
          <p:cNvPicPr>
            <a:picLocks noChangeAspect="1"/>
          </p:cNvPicPr>
          <p:nvPr/>
        </p:nvPicPr>
        <p:blipFill>
          <a:blip r:embed="rId6" cstate="print"/>
          <a:srcRect/>
          <a:stretch>
            <a:fillRect/>
          </a:stretch>
        </p:blipFill>
        <p:spPr>
          <a:xfrm>
            <a:off x="13696950" y="2503805"/>
            <a:ext cx="5557750" cy="3240000"/>
          </a:xfrm>
          <a:prstGeom prst="roundRect">
            <a:avLst/>
          </a:prstGeom>
        </p:spPr>
      </p:pic>
      <p:pic>
        <p:nvPicPr>
          <p:cNvPr id="19" name="图片 18" descr="微信图片_20190828084459_meitu_21"/>
          <p:cNvPicPr>
            <a:picLocks noChangeAspect="1"/>
          </p:cNvPicPr>
          <p:nvPr/>
        </p:nvPicPr>
        <p:blipFill>
          <a:blip r:embed="rId7" cstate="print"/>
          <a:stretch>
            <a:fillRect/>
          </a:stretch>
        </p:blipFill>
        <p:spPr>
          <a:xfrm>
            <a:off x="13696950" y="2503805"/>
            <a:ext cx="5582191" cy="3240000"/>
          </a:xfrm>
          <a:prstGeom prst="roundRect">
            <a:avLst/>
          </a:prstGeom>
        </p:spPr>
      </p:pic>
      <p:pic>
        <p:nvPicPr>
          <p:cNvPr id="22" name="图片 21" descr="联谊.jpg"/>
          <p:cNvPicPr>
            <a:picLocks noChangeAspect="1"/>
          </p:cNvPicPr>
          <p:nvPr/>
        </p:nvPicPr>
        <p:blipFill>
          <a:blip r:embed="rId8" cstate="print"/>
          <a:stretch>
            <a:fillRect/>
          </a:stretch>
        </p:blipFill>
        <p:spPr>
          <a:xfrm>
            <a:off x="13696950" y="2503805"/>
            <a:ext cx="5262918" cy="3240000"/>
          </a:xfrm>
          <a:prstGeom prst="roundRect">
            <a:avLst/>
          </a:prstGeom>
        </p:spPr>
      </p:pic>
      <p:pic>
        <p:nvPicPr>
          <p:cNvPr id="23" name="图片 22" descr="文艺汇演.jpg"/>
          <p:cNvPicPr>
            <a:picLocks noChangeAspect="1"/>
          </p:cNvPicPr>
          <p:nvPr/>
        </p:nvPicPr>
        <p:blipFill>
          <a:blip r:embed="rId9" cstate="print"/>
          <a:stretch>
            <a:fillRect/>
          </a:stretch>
        </p:blipFill>
        <p:spPr>
          <a:xfrm>
            <a:off x="13696950" y="2503805"/>
            <a:ext cx="5550779" cy="3240000"/>
          </a:xfrm>
          <a:prstGeom prst="roundRect">
            <a:avLst/>
          </a:prstGeom>
        </p:spPr>
      </p:pic>
      <p:pic>
        <p:nvPicPr>
          <p:cNvPr id="21" name="Picture 2" descr="H:\正在做的单子\2020.8.7特变电宣传册+ppt+折页\1-ppt\PPT修改\集体婚礼.JPG集体婚礼"/>
          <p:cNvPicPr>
            <a:picLocks noChangeAspect="1" noChangeArrowheads="1"/>
          </p:cNvPicPr>
          <p:nvPr/>
        </p:nvPicPr>
        <p:blipFill>
          <a:blip r:embed="rId10" cstate="print"/>
          <a:srcRect/>
          <a:stretch>
            <a:fillRect/>
          </a:stretch>
        </p:blipFill>
        <p:spPr bwMode="auto">
          <a:xfrm>
            <a:off x="13729335" y="2416810"/>
            <a:ext cx="5408930" cy="3557270"/>
          </a:xfrm>
          <a:prstGeom prst="round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500"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500"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53" presetClass="entr" presetSubtype="16" fill="hold" grpId="1" nodeType="withEffect">
                                  <p:stCondLst>
                                    <p:cond delay="0"/>
                                  </p:stCondLst>
                                  <p:childTnLst>
                                    <p:set>
                                      <p:cBhvr>
                                        <p:cTn id="15" dur="500"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par>
                                <p:cTn id="19" presetID="0" presetClass="path" presetSubtype="0" accel="50000" decel="50000" fill="hold" nodeType="withEffect">
                                  <p:stCondLst>
                                    <p:cond delay="0"/>
                                  </p:stCondLst>
                                  <p:childTnLst>
                                    <p:animMotion origin="layout" path="M 0.000000 0.000000 L 0.718563 0.000000 " pathEditMode="relative" ptsTypes="">
                                      <p:cBhvr>
                                        <p:cTn id="20" dur="500" fill="hold"/>
                                        <p:tgtEl>
                                          <p:spTgt spid="2"/>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00000 0.000000 L 0.718563 0.000000 " pathEditMode="relative" ptsTypes="">
                                      <p:cBhvr>
                                        <p:cTn id="24" dur="500" fill="hold"/>
                                        <p:tgtEl>
                                          <p:spTgt spid="4"/>
                                        </p:tgtEl>
                                        <p:attrNameLst>
                                          <p:attrName>ppt_x</p:attrName>
                                          <p:attrName>ppt_y</p:attrName>
                                        </p:attrNameLst>
                                      </p:cBhvr>
                                    </p:animMotion>
                                  </p:childTnLst>
                                </p:cTn>
                              </p:par>
                              <p:par>
                                <p:cTn id="25" presetID="22" presetClass="exit" presetSubtype="8" fill="hold" nodeType="withEffect">
                                  <p:stCondLst>
                                    <p:cond delay="0"/>
                                  </p:stCondLst>
                                  <p:childTnLst>
                                    <p:animEffect transition="out" filter="wipe(left)">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000000 0.000000 L 0.731060 0.000000 " pathEditMode="relative" ptsTypes="">
                                      <p:cBhvr>
                                        <p:cTn id="31" dur="500" fill="hold"/>
                                        <p:tgtEl>
                                          <p:spTgt spid="7"/>
                                        </p:tgtEl>
                                        <p:attrNameLst>
                                          <p:attrName>ppt_x</p:attrName>
                                          <p:attrName>ppt_y</p:attrName>
                                        </p:attrNameLst>
                                      </p:cBhvr>
                                    </p:animMotion>
                                  </p:childTnLst>
                                </p:cTn>
                              </p:par>
                              <p:par>
                                <p:cTn id="32" presetID="22" presetClass="exit" presetSubtype="8" fill="hold" nodeType="withEffect">
                                  <p:stCondLst>
                                    <p:cond delay="0"/>
                                  </p:stCondLst>
                                  <p:childTnLst>
                                    <p:animEffect transition="out" filter="wipe(left)">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000000 0.000000 L 0.724811 0.000000 " pathEditMode="relative" ptsTypes="">
                                      <p:cBhvr>
                                        <p:cTn id="38" dur="500" fill="hold"/>
                                        <p:tgtEl>
                                          <p:spTgt spid="8"/>
                                        </p:tgtEl>
                                        <p:attrNameLst>
                                          <p:attrName>ppt_x</p:attrName>
                                          <p:attrName>ppt_y</p:attrName>
                                        </p:attrNameLst>
                                      </p:cBhvr>
                                    </p:animMotion>
                                  </p:childTnLst>
                                </p:cTn>
                              </p:par>
                              <p:par>
                                <p:cTn id="39" presetID="22" presetClass="exit" presetSubtype="8" fill="hold" nodeType="withEffect">
                                  <p:stCondLst>
                                    <p:cond delay="0"/>
                                  </p:stCondLst>
                                  <p:childTnLst>
                                    <p:animEffect transition="out" filter="wipe(left)">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nodeType="clickEffect">
                                  <p:stCondLst>
                                    <p:cond delay="0"/>
                                  </p:stCondLst>
                                  <p:childTnLst>
                                    <p:animMotion origin="layout" path="M 0.000000 0.000000 L 0.718563 0.000000 " pathEditMode="relative" ptsTypes="">
                                      <p:cBhvr>
                                        <p:cTn id="45" dur="500" fill="hold"/>
                                        <p:tgtEl>
                                          <p:spTgt spid="9"/>
                                        </p:tgtEl>
                                        <p:attrNameLst>
                                          <p:attrName>ppt_x</p:attrName>
                                          <p:attrName>ppt_y</p:attrName>
                                        </p:attrNameLst>
                                      </p:cBhvr>
                                    </p:animMotion>
                                  </p:childTnLst>
                                </p:cTn>
                              </p:par>
                              <p:par>
                                <p:cTn id="46" presetID="22" presetClass="exit" presetSubtype="8" fill="hold" nodeType="withEffect">
                                  <p:stCondLst>
                                    <p:cond delay="0"/>
                                  </p:stCondLst>
                                  <p:childTnLst>
                                    <p:animEffect transition="out" filter="wipe(left)">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xit" presetSubtype="8" fill="hold" nodeType="clickEffect">
                                  <p:stCondLst>
                                    <p:cond delay="0"/>
                                  </p:stCondLst>
                                  <p:childTnLst>
                                    <p:animEffect transition="out" filter="wipe(left)">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22" presetClass="exit" presetSubtype="4" fill="hold" grpId="1" nodeType="withEffect">
                                  <p:stCondLst>
                                    <p:cond delay="0"/>
                                  </p:stCondLst>
                                  <p:childTnLst>
                                    <p:animEffect transition="out" filter="wipe(down)">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22" presetClass="exit" presetSubtype="4" fill="hold" nodeType="withEffect">
                                  <p:stCondLst>
                                    <p:cond delay="0"/>
                                  </p:stCondLst>
                                  <p:childTnLst>
                                    <p:animEffect transition="out" filter="wipe(down)">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par>
                                <p:cTn id="60" presetID="22" presetClass="exit" presetSubtype="4" fill="hold" grpId="2" nodeType="withEffect">
                                  <p:stCondLst>
                                    <p:cond delay="0"/>
                                  </p:stCondLst>
                                  <p:childTnLst>
                                    <p:animEffect transition="out" filter="wipe(down)">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childTnLst>
                          </p:cTn>
                        </p:par>
                        <p:par>
                          <p:cTn id="63" fill="hold">
                            <p:stCondLst>
                              <p:cond delay="500"/>
                            </p:stCondLst>
                            <p:childTnLst>
                              <p:par>
                                <p:cTn id="64" presetID="0" presetClass="path" presetSubtype="0" accel="50000" decel="50000" fill="hold" nodeType="afterEffect">
                                  <p:stCondLst>
                                    <p:cond delay="0"/>
                                  </p:stCondLst>
                                  <p:childTnLst>
                                    <p:animMotion origin="layout" path="M 0.000000 -0.022126 L 0.000000 0.322255 " pathEditMode="relative" rAng="0" ptsTypes="">
                                      <p:cBhvr>
                                        <p:cTn id="65" dur="500" fill="hold"/>
                                        <p:tgtEl>
                                          <p:spTgt spid="10"/>
                                        </p:tgtEl>
                                        <p:attrNameLst>
                                          <p:attrName>ppt_x</p:attrName>
                                          <p:attrName>ppt_y</p:attrName>
                                        </p:attrNameLst>
                                      </p:cBhvr>
                                      <p:rCtr x="0" y="172"/>
                                    </p:animMotion>
                                  </p:childTnLst>
                                </p:cTn>
                              </p:par>
                              <p:par>
                                <p:cTn id="66" presetID="0" presetClass="path" presetSubtype="0" accel="50000" decel="50000" fill="hold" nodeType="withEffect">
                                  <p:stCondLst>
                                    <p:cond delay="0"/>
                                  </p:stCondLst>
                                  <p:childTnLst>
                                    <p:animMotion origin="layout" path="M 0.000000 0.000000 L -0.837282 0.000000 " pathEditMode="relative" ptsTypes="">
                                      <p:cBhvr>
                                        <p:cTn id="67" dur="500" fill="hold"/>
                                        <p:tgtEl>
                                          <p:spTgt spid="17"/>
                                        </p:tgtEl>
                                        <p:attrNameLst>
                                          <p:attrName>ppt_x</p:attrName>
                                          <p:attrName>ppt_y</p:attrName>
                                        </p:attrNameLst>
                                      </p:cBhvr>
                                    </p:animMotion>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0.000000 0.000000 L -0.837282 0.000000 " pathEditMode="relative" ptsTypes="">
                                      <p:cBhvr>
                                        <p:cTn id="71" dur="500" fill="hold"/>
                                        <p:tgtEl>
                                          <p:spTgt spid="19"/>
                                        </p:tgtEl>
                                        <p:attrNameLst>
                                          <p:attrName>ppt_x</p:attrName>
                                          <p:attrName>ppt_y</p:attrName>
                                        </p:attrNameLst>
                                      </p:cBhvr>
                                    </p:animMotion>
                                  </p:childTnLst>
                                </p:cTn>
                              </p:par>
                              <p:par>
                                <p:cTn id="72" presetID="22" presetClass="exit" presetSubtype="2" fill="hold" nodeType="withEffect">
                                  <p:stCondLst>
                                    <p:cond delay="0"/>
                                  </p:stCondLst>
                                  <p:childTnLst>
                                    <p:animEffect transition="out" filter="wipe(right)">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0" presetClass="path" presetSubtype="0" accel="50000" decel="50000" fill="hold" nodeType="clickEffect">
                                  <p:stCondLst>
                                    <p:cond delay="0"/>
                                  </p:stCondLst>
                                  <p:childTnLst>
                                    <p:animMotion origin="layout" path="M 0.000000 0.000000 L -0.837282 0.000000 " pathEditMode="relative" ptsTypes="">
                                      <p:cBhvr>
                                        <p:cTn id="78" dur="500" fill="hold"/>
                                        <p:tgtEl>
                                          <p:spTgt spid="22"/>
                                        </p:tgtEl>
                                        <p:attrNameLst>
                                          <p:attrName>ppt_x</p:attrName>
                                          <p:attrName>ppt_y</p:attrName>
                                        </p:attrNameLst>
                                      </p:cBhvr>
                                    </p:animMotion>
                                  </p:childTnLst>
                                </p:cTn>
                              </p:par>
                              <p:par>
                                <p:cTn id="79" presetID="22" presetClass="exit" presetSubtype="2" fill="hold" nodeType="withEffect">
                                  <p:stCondLst>
                                    <p:cond delay="0"/>
                                  </p:stCondLst>
                                  <p:childTnLst>
                                    <p:animEffect transition="out" filter="wipe(right)">
                                      <p:cBhvr>
                                        <p:cTn id="80" dur="500"/>
                                        <p:tgtEl>
                                          <p:spTgt spid="19"/>
                                        </p:tgtEl>
                                      </p:cBhvr>
                                    </p:animEffect>
                                    <p:set>
                                      <p:cBhvr>
                                        <p:cTn id="81" dur="1" fill="hold">
                                          <p:stCondLst>
                                            <p:cond delay="499"/>
                                          </p:stCondLst>
                                        </p:cTn>
                                        <p:tgtEl>
                                          <p:spTgt spid="1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0" presetClass="path" presetSubtype="0" accel="50000" decel="50000" fill="hold" nodeType="clickEffect">
                                  <p:stCondLst>
                                    <p:cond delay="0"/>
                                  </p:stCondLst>
                                  <p:childTnLst>
                                    <p:animMotion origin="layout" path="M 0.000000 0.000000 L -0.837282 0.000000 " pathEditMode="relative" ptsTypes="">
                                      <p:cBhvr>
                                        <p:cTn id="85" dur="500" fill="hold"/>
                                        <p:tgtEl>
                                          <p:spTgt spid="23"/>
                                        </p:tgtEl>
                                        <p:attrNameLst>
                                          <p:attrName>ppt_x</p:attrName>
                                          <p:attrName>ppt_y</p:attrName>
                                        </p:attrNameLst>
                                      </p:cBhvr>
                                    </p:animMotion>
                                  </p:childTnLst>
                                </p:cTn>
                              </p:par>
                              <p:par>
                                <p:cTn id="86" presetID="22" presetClass="exit" presetSubtype="2" fill="hold" nodeType="withEffect">
                                  <p:stCondLst>
                                    <p:cond delay="0"/>
                                  </p:stCondLst>
                                  <p:childTnLst>
                                    <p:animEffect transition="out" filter="wipe(right)">
                                      <p:cBhvr>
                                        <p:cTn id="87" dur="500"/>
                                        <p:tgtEl>
                                          <p:spTgt spid="22"/>
                                        </p:tgtEl>
                                      </p:cBhvr>
                                    </p:animEffect>
                                    <p:set>
                                      <p:cBhvr>
                                        <p:cTn id="88" dur="1" fill="hold">
                                          <p:stCondLst>
                                            <p:cond delay="499"/>
                                          </p:stCondLst>
                                        </p:cTn>
                                        <p:tgtEl>
                                          <p:spTgt spid="2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0" presetClass="path" presetSubtype="0" accel="50000" decel="50000" fill="hold" nodeType="clickEffect">
                                  <p:stCondLst>
                                    <p:cond delay="0"/>
                                  </p:stCondLst>
                                  <p:childTnLst>
                                    <p:animMotion origin="layout" path="M 0.000000 0.000000 L -0.837282 0.000000 " pathEditMode="relative" ptsTypes="">
                                      <p:cBhvr>
                                        <p:cTn id="92" dur="500" fill="hold"/>
                                        <p:tgtEl>
                                          <p:spTgt spid="21"/>
                                        </p:tgtEl>
                                        <p:attrNameLst>
                                          <p:attrName>ppt_x</p:attrName>
                                          <p:attrName>ppt_y</p:attrName>
                                        </p:attrNameLst>
                                      </p:cBhvr>
                                    </p:animMotion>
                                  </p:childTnLst>
                                </p:cTn>
                              </p:par>
                              <p:par>
                                <p:cTn id="93" presetID="22" presetClass="exit" presetSubtype="2" fill="hold" nodeType="withEffect">
                                  <p:stCondLst>
                                    <p:cond delay="0"/>
                                  </p:stCondLst>
                                  <p:childTnLst>
                                    <p:animEffect transition="out" filter="wipe(right)">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1"/>
      <p:bldP spid="15"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hord 11"/>
          <p:cNvSpPr/>
          <p:nvPr/>
        </p:nvSpPr>
        <p:spPr>
          <a:xfrm rot="17531292">
            <a:off x="3650781" y="357545"/>
            <a:ext cx="5093208" cy="5093208"/>
          </a:xfrm>
          <a:prstGeom prst="chord">
            <a:avLst/>
          </a:prstGeom>
          <a:noFill/>
          <a:ln w="25400" cap="rnd">
            <a:solidFill>
              <a:srgbClr val="1643E6"/>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微软雅黑" panose="020B0503020204020204" pitchFamily="34" charset="-122"/>
            </a:endParaRPr>
          </a:p>
        </p:txBody>
      </p:sp>
      <p:sp>
        <p:nvSpPr>
          <p:cNvPr id="47" name="Chord 11"/>
          <p:cNvSpPr/>
          <p:nvPr/>
        </p:nvSpPr>
        <p:spPr>
          <a:xfrm rot="16200000">
            <a:off x="3195959" y="303001"/>
            <a:ext cx="5093208" cy="5093208"/>
          </a:xfrm>
          <a:prstGeom prst="chord">
            <a:avLst/>
          </a:prstGeom>
          <a:gradFill flip="none" rotWithShape="1">
            <a:gsLst>
              <a:gs pos="0">
                <a:srgbClr val="1643E6">
                  <a:alpha val="92000"/>
                </a:srgbClr>
              </a:gs>
              <a:gs pos="100000">
                <a:srgbClr val="72BBFF">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圆角 40"/>
          <p:cNvSpPr/>
          <p:nvPr/>
        </p:nvSpPr>
        <p:spPr>
          <a:xfrm rot="2700000">
            <a:off x="3993803" y="1236457"/>
            <a:ext cx="3875837" cy="3875837"/>
          </a:xfrm>
          <a:prstGeom prst="roundRect">
            <a:avLst>
              <a:gd name="adj" fmla="val 50000"/>
            </a:avLst>
          </a:prstGeom>
          <a:gradFill flip="none" rotWithShape="1">
            <a:gsLst>
              <a:gs pos="0">
                <a:srgbClr val="1643E6">
                  <a:alpha val="92000"/>
                </a:srgbClr>
              </a:gs>
              <a:gs pos="100000">
                <a:srgbClr val="72BBFF">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4" name="文本框 43"/>
          <p:cNvSpPr txBox="1"/>
          <p:nvPr/>
        </p:nvSpPr>
        <p:spPr>
          <a:xfrm>
            <a:off x="4625340" y="2283460"/>
            <a:ext cx="2484755" cy="1416050"/>
          </a:xfrm>
          <a:prstGeom prst="rect">
            <a:avLst/>
          </a:prstGeom>
          <a:noFill/>
          <a:ln w="117475">
            <a:noFill/>
          </a:ln>
        </p:spPr>
        <p:txBody>
          <a:bodyPr wrap="square" rtlCol="0">
            <a:prstTxWarp prst="textPlain">
              <a:avLst/>
            </a:prstTxWarp>
            <a:spAutoFit/>
          </a:bodyPr>
          <a:lstStyle/>
          <a:p>
            <a:r>
              <a:rPr lang="zh-CN" altLang="en-US" spc="100" dirty="0">
                <a:solidFill>
                  <a:schemeClr val="bg1"/>
                </a:solidFill>
                <a:latin typeface="汉仪雅酷黑简" panose="00020600040101010101" charset="-122"/>
                <a:ea typeface="汉仪雅酷黑简" panose="00020600040101010101" charset="-122"/>
                <a:cs typeface="Arial" panose="020B0604020202020204" pitchFamily="34" charset="0"/>
                <a:sym typeface="微软雅黑" panose="020B0503020204020204" pitchFamily="34" charset="-122"/>
              </a:rPr>
              <a:t>衡变印记</a:t>
            </a:r>
            <a:endParaRPr lang="zh-CN" altLang="en-US" spc="100" dirty="0">
              <a:solidFill>
                <a:schemeClr val="bg1"/>
              </a:solidFill>
              <a:latin typeface="汉仪雅酷黑简" panose="00020600040101010101" charset="-122"/>
              <a:ea typeface="汉仪雅酷黑简" panose="00020600040101010101" charset="-122"/>
              <a:cs typeface="Arial" panose="020B0604020202020204" pitchFamily="34" charset="0"/>
              <a:sym typeface="微软雅黑" panose="020B0503020204020204" pitchFamily="34" charset="-122"/>
            </a:endParaRPr>
          </a:p>
        </p:txBody>
      </p:sp>
      <p:sp>
        <p:nvSpPr>
          <p:cNvPr id="46" name="标题 4"/>
          <p:cNvSpPr txBox="1"/>
          <p:nvPr/>
        </p:nvSpPr>
        <p:spPr>
          <a:xfrm>
            <a:off x="4434994" y="3601990"/>
            <a:ext cx="2852112" cy="895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2">
                    <a:lumMod val="100000"/>
                  </a:schemeClr>
                </a:solidFill>
                <a:latin typeface="+mj-lt"/>
                <a:ea typeface="+mj-ea"/>
                <a:cs typeface="+mj-cs"/>
              </a:defRPr>
            </a:lvl1pPr>
          </a:lstStyle>
          <a:p>
            <a:pPr algn="ctr"/>
            <a:r>
              <a:rPr lang="en-US" altLang="zh-CN" sz="2400" dirty="0">
                <a:solidFill>
                  <a:schemeClr val="bg1"/>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HENG BIAN YIN JI</a:t>
            </a:r>
            <a:endParaRPr lang="en-US" altLang="zh-CN" sz="2400" dirty="0">
              <a:solidFill>
                <a:schemeClr val="bg1"/>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sp>
        <p:nvSpPr>
          <p:cNvPr id="16" name="矩形 15"/>
          <p:cNvSpPr/>
          <p:nvPr/>
        </p:nvSpPr>
        <p:spPr>
          <a:xfrm>
            <a:off x="4578350" y="6184900"/>
            <a:ext cx="3392805" cy="275590"/>
          </a:xfrm>
          <a:prstGeom prst="rect">
            <a:avLst/>
          </a:prstGeom>
        </p:spPr>
        <p:txBody>
          <a:bodyPr wrap="square" lIns="108000">
            <a:spAutoFit/>
          </a:bodyPr>
          <a:lstStyle/>
          <a:p>
            <a:pPr algn="ctr"/>
            <a:r>
              <a:rPr lang="en-US" altLang="zh-CN" sz="1200" b="1" spc="300" dirty="0" smtClean="0">
                <a:ln w="6350">
                  <a:noFill/>
                </a:ln>
                <a:solidFill>
                  <a:schemeClr val="tx1"/>
                </a:solidFill>
                <a:uFillTx/>
                <a:latin typeface="微软雅黑" panose="020B0503020204020204" pitchFamily="34" charset="-122"/>
                <a:ea typeface="微软雅黑" panose="020B0503020204020204" pitchFamily="34" charset="-122"/>
              </a:rPr>
              <a:t>2021</a:t>
            </a:r>
            <a:r>
              <a:rPr lang="zh-CN" altLang="en-US" sz="1200" b="1" spc="300" dirty="0" smtClean="0">
                <a:ln w="6350">
                  <a:noFill/>
                </a:ln>
                <a:solidFill>
                  <a:schemeClr val="tx1"/>
                </a:solidFill>
                <a:uFillTx/>
                <a:latin typeface="微软雅黑" panose="020B0503020204020204" pitchFamily="34" charset="-122"/>
                <a:ea typeface="微软雅黑" panose="020B0503020204020204" pitchFamily="34" charset="-122"/>
              </a:rPr>
              <a:t>届特变电工校园宣讲会</a:t>
            </a:r>
            <a:endParaRPr lang="zh-CN" altLang="en-US" sz="1200" b="1" spc="300" dirty="0" smtClean="0">
              <a:ln w="6350">
                <a:noFill/>
              </a:ln>
              <a:solidFill>
                <a:schemeClr val="tx1"/>
              </a:solidFill>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 calcmode="lin" valueType="num">
                                      <p:cBhvr>
                                        <p:cTn id="9" dur="500" fill="hold"/>
                                        <p:tgtEl>
                                          <p:spTgt spid="48"/>
                                        </p:tgtEl>
                                        <p:attrNameLst>
                                          <p:attrName>style.rotation</p:attrName>
                                        </p:attrNameLst>
                                      </p:cBhvr>
                                      <p:tavLst>
                                        <p:tav tm="0">
                                          <p:val>
                                            <p:fltVal val="360"/>
                                          </p:val>
                                        </p:tav>
                                        <p:tav tm="100000">
                                          <p:val>
                                            <p:fltVal val="0"/>
                                          </p:val>
                                        </p:tav>
                                      </p:tavLst>
                                    </p:anim>
                                    <p:animEffect transition="in" filter="fade">
                                      <p:cBhvr>
                                        <p:cTn id="10" dur="500"/>
                                        <p:tgtEl>
                                          <p:spTgt spid="48"/>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 calcmode="lin" valueType="num">
                                      <p:cBhvr>
                                        <p:cTn id="16" dur="500" fill="hold"/>
                                        <p:tgtEl>
                                          <p:spTgt spid="47"/>
                                        </p:tgtEl>
                                        <p:attrNameLst>
                                          <p:attrName>style.rotation</p:attrName>
                                        </p:attrNameLst>
                                      </p:cBhvr>
                                      <p:tavLst>
                                        <p:tav tm="0">
                                          <p:val>
                                            <p:fltVal val="360"/>
                                          </p:val>
                                        </p:tav>
                                        <p:tav tm="100000">
                                          <p:val>
                                            <p:fltVal val="0"/>
                                          </p:val>
                                        </p:tav>
                                      </p:tavLst>
                                    </p:anim>
                                    <p:animEffect transition="in" filter="fade">
                                      <p:cBhvr>
                                        <p:cTn id="17" dur="500"/>
                                        <p:tgtEl>
                                          <p:spTgt spid="47"/>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p:cTn id="34" dur="500" fill="hold"/>
                                        <p:tgtEl>
                                          <p:spTgt spid="46"/>
                                        </p:tgtEl>
                                        <p:attrNameLst>
                                          <p:attrName>ppt_w</p:attrName>
                                        </p:attrNameLst>
                                      </p:cBhvr>
                                      <p:tavLst>
                                        <p:tav tm="0">
                                          <p:val>
                                            <p:fltVal val="0"/>
                                          </p:val>
                                        </p:tav>
                                        <p:tav tm="100000">
                                          <p:val>
                                            <p:strVal val="#ppt_w"/>
                                          </p:val>
                                        </p:tav>
                                      </p:tavLst>
                                    </p:anim>
                                    <p:anim calcmode="lin" valueType="num">
                                      <p:cBhvr>
                                        <p:cTn id="35" dur="500" fill="hold"/>
                                        <p:tgtEl>
                                          <p:spTgt spid="46"/>
                                        </p:tgtEl>
                                        <p:attrNameLst>
                                          <p:attrName>ppt_h</p:attrName>
                                        </p:attrNameLst>
                                      </p:cBhvr>
                                      <p:tavLst>
                                        <p:tav tm="0">
                                          <p:val>
                                            <p:fltVal val="0"/>
                                          </p:val>
                                        </p:tav>
                                        <p:tav tm="100000">
                                          <p:val>
                                            <p:strVal val="#ppt_h"/>
                                          </p:val>
                                        </p:tav>
                                      </p:tavLst>
                                    </p:anim>
                                    <p:animEffect transition="in" filter="fade">
                                      <p:cBhvr>
                                        <p:cTn id="3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ldLvl="0" animBg="1"/>
      <p:bldP spid="47" grpId="0" bldLvl="0" animBg="1"/>
      <p:bldP spid="41" grpId="0" bldLvl="0" animBg="1"/>
      <p:bldP spid="44" grpId="0"/>
      <p:bldP spid="46" grpId="0"/>
      <p:bldP spid="16" grpId="0"/>
      <p:bldP spid="1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069465" y="472440"/>
            <a:ext cx="828802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大学生荣誉活动</a:t>
            </a:r>
            <a:r>
              <a:rPr lang="en-US" alt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a:t>
            </a:r>
            <a:r>
              <a:rPr lang="zh-CN" altLang="en-US"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新员工集训营</a:t>
            </a:r>
            <a:endParaRPr lang="zh-CN" altLang="en-US"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14" name="直接连接符 13"/>
          <p:cNvCxnSpPr/>
          <p:nvPr/>
        </p:nvCxnSpPr>
        <p:spPr>
          <a:xfrm>
            <a:off x="2909570" y="1137920"/>
            <a:ext cx="659130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15" name="文本框 16"/>
          <p:cNvSpPr txBox="1"/>
          <p:nvPr/>
        </p:nvSpPr>
        <p:spPr>
          <a:xfrm>
            <a:off x="2212340" y="1219835"/>
            <a:ext cx="7956550" cy="310515"/>
          </a:xfrm>
          <a:prstGeom prst="rect">
            <a:avLst/>
          </a:prstGeom>
          <a:noFill/>
        </p:spPr>
        <p:txBody>
          <a:bodyPr wrap="square" lIns="95280" tIns="47640" rIns="95280" bIns="47640" rtlCol="0">
            <a:spAutoFit/>
          </a:bodyPr>
          <a:lstStyle/>
          <a:p>
            <a:pPr algn="ctr"/>
            <a:r>
              <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DA XUE SHENG RONG YU HUO DONG ——XIN YUAN GONG XI XUN YING</a:t>
            </a:r>
            <a:endPar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grpSp>
        <p:nvGrpSpPr>
          <p:cNvPr id="12" name="组合 11"/>
          <p:cNvGrpSpPr/>
          <p:nvPr/>
        </p:nvGrpSpPr>
        <p:grpSpPr>
          <a:xfrm>
            <a:off x="1920459" y="1822450"/>
            <a:ext cx="8782773" cy="4065052"/>
            <a:chOff x="116" y="1542"/>
            <a:chExt cx="18957" cy="8774"/>
          </a:xfrm>
        </p:grpSpPr>
        <p:pic>
          <p:nvPicPr>
            <p:cNvPr id="8" name="图片 7" descr="C:\Users\Administrator\Desktop\A2_meitu_23.jpgA2_meitu_23"/>
            <p:cNvPicPr>
              <a:picLocks noChangeAspect="1"/>
            </p:cNvPicPr>
            <p:nvPr/>
          </p:nvPicPr>
          <p:blipFill>
            <a:blip r:embed="rId1" cstate="print"/>
            <a:srcRect/>
            <a:stretch>
              <a:fillRect/>
            </a:stretch>
          </p:blipFill>
          <p:spPr>
            <a:xfrm>
              <a:off x="13037" y="1542"/>
              <a:ext cx="6036" cy="4374"/>
            </a:xfrm>
            <a:prstGeom prst="roundRect">
              <a:avLst/>
            </a:prstGeom>
            <a:ln w="28575">
              <a:solidFill>
                <a:srgbClr val="1643E6"/>
              </a:solidFill>
            </a:ln>
          </p:spPr>
        </p:pic>
        <p:pic>
          <p:nvPicPr>
            <p:cNvPr id="24" name="图片 23" descr="C:\Users\Administrator\Desktop\微信图片_20190828083912_meitu_17.jpg微信图片_20190828083912_meitu_17"/>
            <p:cNvPicPr>
              <a:picLocks noChangeAspect="1"/>
            </p:cNvPicPr>
            <p:nvPr/>
          </p:nvPicPr>
          <p:blipFill>
            <a:blip r:embed="rId2" cstate="print"/>
            <a:srcRect/>
            <a:stretch>
              <a:fillRect/>
            </a:stretch>
          </p:blipFill>
          <p:spPr>
            <a:xfrm>
              <a:off x="6602" y="6279"/>
              <a:ext cx="5998" cy="4036"/>
            </a:xfrm>
            <a:prstGeom prst="roundRect">
              <a:avLst/>
            </a:prstGeom>
            <a:ln w="28575">
              <a:solidFill>
                <a:srgbClr val="1643E6"/>
              </a:solidFill>
            </a:ln>
          </p:spPr>
        </p:pic>
        <p:pic>
          <p:nvPicPr>
            <p:cNvPr id="30" name="图片 29" descr="C:\Users\Administrator\Desktop\A1_meitu_22.jpgA1_meitu_22"/>
            <p:cNvPicPr>
              <a:picLocks noChangeAspect="1"/>
            </p:cNvPicPr>
            <p:nvPr/>
          </p:nvPicPr>
          <p:blipFill>
            <a:blip r:embed="rId3" cstate="print"/>
            <a:srcRect/>
            <a:stretch>
              <a:fillRect/>
            </a:stretch>
          </p:blipFill>
          <p:spPr>
            <a:xfrm>
              <a:off x="6601" y="1542"/>
              <a:ext cx="5999" cy="4374"/>
            </a:xfrm>
            <a:prstGeom prst="roundRect">
              <a:avLst/>
            </a:prstGeom>
            <a:ln w="28575">
              <a:solidFill>
                <a:srgbClr val="1643E6"/>
              </a:solidFill>
            </a:ln>
          </p:spPr>
        </p:pic>
        <p:pic>
          <p:nvPicPr>
            <p:cNvPr id="9" name="图片 8" descr="C:\Users\Administrator\Desktop\DSC02415_meitu_8.jpgDSC02415_meitu_8"/>
            <p:cNvPicPr>
              <a:picLocks noChangeAspect="1"/>
            </p:cNvPicPr>
            <p:nvPr/>
          </p:nvPicPr>
          <p:blipFill>
            <a:blip r:embed="rId4" cstate="print"/>
            <a:srcRect/>
            <a:stretch>
              <a:fillRect/>
            </a:stretch>
          </p:blipFill>
          <p:spPr>
            <a:xfrm>
              <a:off x="13037" y="6280"/>
              <a:ext cx="5995" cy="4036"/>
            </a:xfrm>
            <a:prstGeom prst="roundRect">
              <a:avLst/>
            </a:prstGeom>
            <a:ln w="28575">
              <a:solidFill>
                <a:srgbClr val="1643E6"/>
              </a:solidFill>
            </a:ln>
          </p:spPr>
        </p:pic>
        <p:pic>
          <p:nvPicPr>
            <p:cNvPr id="10" name="图片 9" descr="C:\Users\Administrator\Desktop\DSC02557_meitu_9.jpgDSC02557_meitu_9"/>
            <p:cNvPicPr>
              <a:picLocks noChangeAspect="1"/>
            </p:cNvPicPr>
            <p:nvPr/>
          </p:nvPicPr>
          <p:blipFill>
            <a:blip r:embed="rId5" cstate="print"/>
            <a:srcRect/>
            <a:stretch>
              <a:fillRect/>
            </a:stretch>
          </p:blipFill>
          <p:spPr>
            <a:xfrm>
              <a:off x="116" y="6279"/>
              <a:ext cx="6085" cy="4035"/>
            </a:xfrm>
            <a:prstGeom prst="roundRect">
              <a:avLst/>
            </a:prstGeom>
            <a:ln w="28575">
              <a:solidFill>
                <a:srgbClr val="1643E6"/>
              </a:solidFill>
            </a:ln>
          </p:spPr>
        </p:pic>
        <p:pic>
          <p:nvPicPr>
            <p:cNvPr id="11" name="图片 10" descr="C:\Users\Administrator\Desktop\微信截图_20190827100527_meitu_12.jpg微信截图_20190827100527_meitu_12"/>
            <p:cNvPicPr>
              <a:picLocks noChangeAspect="1"/>
            </p:cNvPicPr>
            <p:nvPr/>
          </p:nvPicPr>
          <p:blipFill>
            <a:blip r:embed="rId6" cstate="print"/>
            <a:srcRect/>
            <a:stretch>
              <a:fillRect/>
            </a:stretch>
          </p:blipFill>
          <p:spPr>
            <a:xfrm>
              <a:off x="160" y="1542"/>
              <a:ext cx="6042" cy="4374"/>
            </a:xfrm>
            <a:prstGeom prst="roundRect">
              <a:avLst/>
            </a:prstGeom>
            <a:ln w="28575">
              <a:solidFill>
                <a:srgbClr val="1643E6"/>
              </a:solidFill>
            </a:ln>
          </p:spPr>
        </p:pic>
      </p:gr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Effect transition="in" filter="fade">
                                      <p:cBhvr>
                                        <p:cTn id="13" dur="1000"/>
                                        <p:tgtEl>
                                          <p:spTgt spid="14"/>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Effect transition="in" filter="fade">
                                      <p:cBhvr>
                                        <p:cTn id="18" dur="1000"/>
                                        <p:tgtEl>
                                          <p:spTgt spid="15"/>
                                        </p:tgtEl>
                                      </p:cBhvr>
                                    </p:animEffec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hord 11"/>
          <p:cNvSpPr/>
          <p:nvPr/>
        </p:nvSpPr>
        <p:spPr>
          <a:xfrm rot="17531292">
            <a:off x="3650781" y="357545"/>
            <a:ext cx="5093208" cy="5093208"/>
          </a:xfrm>
          <a:prstGeom prst="chord">
            <a:avLst/>
          </a:prstGeom>
          <a:noFill/>
          <a:ln w="25400" cap="rnd">
            <a:solidFill>
              <a:srgbClr val="1643E6"/>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微软雅黑" panose="020B0503020204020204" pitchFamily="34" charset="-122"/>
            </a:endParaRPr>
          </a:p>
        </p:txBody>
      </p:sp>
      <p:sp>
        <p:nvSpPr>
          <p:cNvPr id="47" name="Chord 11"/>
          <p:cNvSpPr/>
          <p:nvPr/>
        </p:nvSpPr>
        <p:spPr>
          <a:xfrm rot="16200000">
            <a:off x="3195959" y="303001"/>
            <a:ext cx="5093208" cy="5093208"/>
          </a:xfrm>
          <a:prstGeom prst="chord">
            <a:avLst/>
          </a:prstGeom>
          <a:gradFill flip="none" rotWithShape="1">
            <a:gsLst>
              <a:gs pos="0">
                <a:srgbClr val="1643E6">
                  <a:alpha val="92000"/>
                </a:srgbClr>
              </a:gs>
              <a:gs pos="100000">
                <a:srgbClr val="72BBFF">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圆角 40"/>
          <p:cNvSpPr/>
          <p:nvPr/>
        </p:nvSpPr>
        <p:spPr>
          <a:xfrm rot="2700000">
            <a:off x="3993803" y="1236457"/>
            <a:ext cx="3875837" cy="3875837"/>
          </a:xfrm>
          <a:prstGeom prst="roundRect">
            <a:avLst>
              <a:gd name="adj" fmla="val 50000"/>
            </a:avLst>
          </a:prstGeom>
          <a:gradFill flip="none" rotWithShape="1">
            <a:gsLst>
              <a:gs pos="0">
                <a:srgbClr val="1643E6">
                  <a:alpha val="92000"/>
                </a:srgbClr>
              </a:gs>
              <a:gs pos="100000">
                <a:srgbClr val="72BBFF">
                  <a:alpha val="9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4" name="文本框 43"/>
          <p:cNvSpPr txBox="1"/>
          <p:nvPr/>
        </p:nvSpPr>
        <p:spPr>
          <a:xfrm>
            <a:off x="4625340" y="2283460"/>
            <a:ext cx="2484755" cy="1416050"/>
          </a:xfrm>
          <a:prstGeom prst="rect">
            <a:avLst/>
          </a:prstGeom>
          <a:noFill/>
          <a:ln w="117475">
            <a:noFill/>
          </a:ln>
        </p:spPr>
        <p:txBody>
          <a:bodyPr wrap="square" rtlCol="0">
            <a:prstTxWarp prst="textPlain">
              <a:avLst/>
            </a:prstTxWarp>
            <a:spAutoFit/>
          </a:bodyPr>
          <a:lstStyle/>
          <a:p>
            <a:r>
              <a:rPr lang="zh-CN" altLang="en-US" spc="100" dirty="0">
                <a:solidFill>
                  <a:schemeClr val="bg1"/>
                </a:solidFill>
                <a:latin typeface="汉仪雅酷黑简" panose="00020600040101010101" charset="-122"/>
                <a:ea typeface="汉仪雅酷黑简" panose="00020600040101010101" charset="-122"/>
                <a:cs typeface="Arial" panose="020B0604020202020204" pitchFamily="34" charset="0"/>
                <a:sym typeface="微软雅黑" panose="020B0503020204020204" pitchFamily="34" charset="-122"/>
              </a:rPr>
              <a:t>应聘指南</a:t>
            </a:r>
            <a:endParaRPr lang="zh-CN" altLang="en-US" spc="100" dirty="0">
              <a:solidFill>
                <a:schemeClr val="bg1"/>
              </a:solidFill>
              <a:latin typeface="汉仪雅酷黑简" panose="00020600040101010101" charset="-122"/>
              <a:ea typeface="汉仪雅酷黑简" panose="00020600040101010101" charset="-122"/>
              <a:cs typeface="Arial" panose="020B0604020202020204" pitchFamily="34" charset="0"/>
              <a:sym typeface="微软雅黑" panose="020B0503020204020204" pitchFamily="34" charset="-122"/>
            </a:endParaRPr>
          </a:p>
        </p:txBody>
      </p:sp>
      <p:sp>
        <p:nvSpPr>
          <p:cNvPr id="46" name="标题 4"/>
          <p:cNvSpPr txBox="1"/>
          <p:nvPr/>
        </p:nvSpPr>
        <p:spPr>
          <a:xfrm>
            <a:off x="4434994" y="3601990"/>
            <a:ext cx="2852112" cy="895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2">
                    <a:lumMod val="100000"/>
                  </a:schemeClr>
                </a:solidFill>
                <a:latin typeface="+mj-lt"/>
                <a:ea typeface="+mj-ea"/>
                <a:cs typeface="+mj-cs"/>
              </a:defRPr>
            </a:lvl1pPr>
          </a:lstStyle>
          <a:p>
            <a:pPr algn="ctr"/>
            <a:r>
              <a:rPr lang="en-US" altLang="zh-CN" sz="2000" dirty="0">
                <a:solidFill>
                  <a:schemeClr val="bg1"/>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YING PIN ZHI NAN</a:t>
            </a:r>
            <a:endParaRPr lang="en-US" altLang="zh-CN" sz="2000" dirty="0">
              <a:solidFill>
                <a:schemeClr val="bg1"/>
              </a:solidFill>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endParaRPr>
          </a:p>
        </p:txBody>
      </p:sp>
      <p:sp>
        <p:nvSpPr>
          <p:cNvPr id="16" name="矩形 15"/>
          <p:cNvSpPr/>
          <p:nvPr/>
        </p:nvSpPr>
        <p:spPr>
          <a:xfrm>
            <a:off x="4578350" y="6184900"/>
            <a:ext cx="3392805" cy="275590"/>
          </a:xfrm>
          <a:prstGeom prst="rect">
            <a:avLst/>
          </a:prstGeom>
        </p:spPr>
        <p:txBody>
          <a:bodyPr wrap="square" lIns="108000">
            <a:spAutoFit/>
          </a:bodyPr>
          <a:lstStyle/>
          <a:p>
            <a:pPr algn="ctr"/>
            <a:r>
              <a:rPr lang="en-US" altLang="zh-CN" sz="1200" b="1" spc="300" dirty="0" smtClean="0">
                <a:ln w="6350">
                  <a:noFill/>
                </a:ln>
                <a:solidFill>
                  <a:schemeClr val="tx1"/>
                </a:solidFill>
                <a:uFillTx/>
                <a:latin typeface="微软雅黑" panose="020B0503020204020204" pitchFamily="34" charset="-122"/>
                <a:ea typeface="微软雅黑" panose="020B0503020204020204" pitchFamily="34" charset="-122"/>
              </a:rPr>
              <a:t>2020</a:t>
            </a:r>
            <a:r>
              <a:rPr lang="zh-CN" altLang="en-US" sz="1200" b="1" spc="300" dirty="0" smtClean="0">
                <a:ln w="6350">
                  <a:noFill/>
                </a:ln>
                <a:solidFill>
                  <a:schemeClr val="tx1"/>
                </a:solidFill>
                <a:uFillTx/>
                <a:latin typeface="微软雅黑" panose="020B0503020204020204" pitchFamily="34" charset="-122"/>
                <a:ea typeface="微软雅黑" panose="020B0503020204020204" pitchFamily="34" charset="-122"/>
              </a:rPr>
              <a:t>特变电工校园宣讲会</a:t>
            </a:r>
            <a:endParaRPr lang="zh-CN" altLang="en-US" sz="1200" b="1" spc="300" dirty="0" smtClean="0">
              <a:ln w="6350">
                <a:noFill/>
              </a:ln>
              <a:solidFill>
                <a:schemeClr val="tx1"/>
              </a:solidFill>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 calcmode="lin" valueType="num">
                                      <p:cBhvr>
                                        <p:cTn id="9" dur="500" fill="hold"/>
                                        <p:tgtEl>
                                          <p:spTgt spid="48"/>
                                        </p:tgtEl>
                                        <p:attrNameLst>
                                          <p:attrName>style.rotation</p:attrName>
                                        </p:attrNameLst>
                                      </p:cBhvr>
                                      <p:tavLst>
                                        <p:tav tm="0">
                                          <p:val>
                                            <p:fltVal val="360"/>
                                          </p:val>
                                        </p:tav>
                                        <p:tav tm="100000">
                                          <p:val>
                                            <p:fltVal val="0"/>
                                          </p:val>
                                        </p:tav>
                                      </p:tavLst>
                                    </p:anim>
                                    <p:animEffect transition="in" filter="fade">
                                      <p:cBhvr>
                                        <p:cTn id="10" dur="500"/>
                                        <p:tgtEl>
                                          <p:spTgt spid="48"/>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 calcmode="lin" valueType="num">
                                      <p:cBhvr>
                                        <p:cTn id="16" dur="500" fill="hold"/>
                                        <p:tgtEl>
                                          <p:spTgt spid="47"/>
                                        </p:tgtEl>
                                        <p:attrNameLst>
                                          <p:attrName>style.rotation</p:attrName>
                                        </p:attrNameLst>
                                      </p:cBhvr>
                                      <p:tavLst>
                                        <p:tav tm="0">
                                          <p:val>
                                            <p:fltVal val="360"/>
                                          </p:val>
                                        </p:tav>
                                        <p:tav tm="100000">
                                          <p:val>
                                            <p:fltVal val="0"/>
                                          </p:val>
                                        </p:tav>
                                      </p:tavLst>
                                    </p:anim>
                                    <p:animEffect transition="in" filter="fade">
                                      <p:cBhvr>
                                        <p:cTn id="17" dur="500"/>
                                        <p:tgtEl>
                                          <p:spTgt spid="47"/>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p:cTn id="34" dur="500" fill="hold"/>
                                        <p:tgtEl>
                                          <p:spTgt spid="46"/>
                                        </p:tgtEl>
                                        <p:attrNameLst>
                                          <p:attrName>ppt_w</p:attrName>
                                        </p:attrNameLst>
                                      </p:cBhvr>
                                      <p:tavLst>
                                        <p:tav tm="0">
                                          <p:val>
                                            <p:fltVal val="0"/>
                                          </p:val>
                                        </p:tav>
                                        <p:tav tm="100000">
                                          <p:val>
                                            <p:strVal val="#ppt_w"/>
                                          </p:val>
                                        </p:tav>
                                      </p:tavLst>
                                    </p:anim>
                                    <p:anim calcmode="lin" valueType="num">
                                      <p:cBhvr>
                                        <p:cTn id="35" dur="500" fill="hold"/>
                                        <p:tgtEl>
                                          <p:spTgt spid="46"/>
                                        </p:tgtEl>
                                        <p:attrNameLst>
                                          <p:attrName>ppt_h</p:attrName>
                                        </p:attrNameLst>
                                      </p:cBhvr>
                                      <p:tavLst>
                                        <p:tav tm="0">
                                          <p:val>
                                            <p:fltVal val="0"/>
                                          </p:val>
                                        </p:tav>
                                        <p:tav tm="100000">
                                          <p:val>
                                            <p:strVal val="#ppt_h"/>
                                          </p:val>
                                        </p:tav>
                                      </p:tavLst>
                                    </p:anim>
                                    <p:animEffect transition="in" filter="fade">
                                      <p:cBhvr>
                                        <p:cTn id="3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ldLvl="0" animBg="1"/>
      <p:bldP spid="47" grpId="0" bldLvl="0" animBg="1"/>
      <p:bldP spid="41" grpId="0" bldLvl="0" animBg="1"/>
      <p:bldP spid="44" grpId="0"/>
      <p:bldP spid="46" grpId="0"/>
      <p:bldP spid="16" grpId="0"/>
      <p:bldP spid="1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格 12"/>
          <p:cNvGraphicFramePr/>
          <p:nvPr>
            <p:custDataLst>
              <p:tags r:id="rId1"/>
            </p:custDataLst>
          </p:nvPr>
        </p:nvGraphicFramePr>
        <p:xfrm>
          <a:off x="781050" y="1549400"/>
          <a:ext cx="10916285" cy="4904105"/>
        </p:xfrm>
        <a:graphic>
          <a:graphicData uri="http://schemas.openxmlformats.org/drawingml/2006/table">
            <a:tbl>
              <a:tblPr firstRow="1" bandRow="1">
                <a:tableStyleId>{22838BEF-8BB2-4498-84A7-C5851F593DF1}</a:tableStyleId>
              </a:tblPr>
              <a:tblGrid>
                <a:gridCol w="1433830"/>
                <a:gridCol w="4592955"/>
                <a:gridCol w="3661410"/>
                <a:gridCol w="1228090"/>
              </a:tblGrid>
              <a:tr h="474980">
                <a:tc>
                  <a:txBody>
                    <a:bodyPr/>
                    <a:lstStyle/>
                    <a:p>
                      <a:pPr algn="ctr">
                        <a:spcAft>
                          <a:spcPts val="0"/>
                        </a:spcAft>
                      </a:pPr>
                      <a:r>
                        <a:rPr lang="zh-CN" altLang="en-US" sz="1500" kern="100" dirty="0" smtClean="0">
                          <a:solidFill>
                            <a:srgbClr val="1643E6"/>
                          </a:solidFill>
                          <a:effectLst/>
                          <a:latin typeface="微软雅黑" panose="020B0503020204020204" pitchFamily="34" charset="-122"/>
                          <a:ea typeface="微软雅黑" panose="020B0503020204020204" pitchFamily="34" charset="-122"/>
                        </a:rPr>
                        <a:t>岗位</a:t>
                      </a:r>
                      <a:endParaRPr lang="zh-CN" altLang="en-US" sz="1500" kern="10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algn="ctr">
                        <a:spcAft>
                          <a:spcPts val="0"/>
                        </a:spcAft>
                      </a:pPr>
                      <a:r>
                        <a:rPr lang="zh-CN" sz="1500" kern="0" dirty="0">
                          <a:solidFill>
                            <a:srgbClr val="1643E6"/>
                          </a:solidFill>
                          <a:effectLst/>
                          <a:latin typeface="微软雅黑" panose="020B0503020204020204" pitchFamily="34" charset="-122"/>
                          <a:ea typeface="微软雅黑" panose="020B0503020204020204" pitchFamily="34" charset="-122"/>
                        </a:rPr>
                        <a:t>需求专业</a:t>
                      </a:r>
                      <a:endParaRPr lang="zh-CN" sz="1500" kern="0" dirty="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algn="ctr">
                        <a:spcAft>
                          <a:spcPts val="0"/>
                        </a:spcAft>
                      </a:pPr>
                      <a:r>
                        <a:rPr lang="en-US" altLang="zh-CN" sz="1500" kern="100" baseline="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rPr>
                        <a:t> </a:t>
                      </a:r>
                      <a:r>
                        <a:rPr lang="zh-CN" altLang="en-US" sz="1500" kern="100" baseline="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rPr>
                        <a:t>岗位职责</a:t>
                      </a:r>
                      <a:endParaRPr lang="zh-CN" altLang="en-US" sz="1500" kern="100" baseline="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algn="ctr">
                        <a:spcAft>
                          <a:spcPts val="0"/>
                        </a:spcAft>
                      </a:pPr>
                      <a:r>
                        <a:rPr lang="zh-CN" sz="1500" kern="0" dirty="0" smtClean="0">
                          <a:solidFill>
                            <a:srgbClr val="1643E6"/>
                          </a:solidFill>
                          <a:effectLst/>
                          <a:latin typeface="微软雅黑" panose="020B0503020204020204" pitchFamily="34" charset="-122"/>
                          <a:ea typeface="微软雅黑" panose="020B0503020204020204" pitchFamily="34" charset="-122"/>
                        </a:rPr>
                        <a:t>工作</a:t>
                      </a:r>
                      <a:endParaRPr lang="en-US" altLang="zh-CN" sz="1500" kern="0" dirty="0" smtClean="0">
                        <a:solidFill>
                          <a:srgbClr val="1643E6"/>
                        </a:solidFill>
                        <a:effectLst/>
                        <a:latin typeface="微软雅黑" panose="020B0503020204020204" pitchFamily="34" charset="-122"/>
                        <a:ea typeface="微软雅黑" panose="020B0503020204020204" pitchFamily="34" charset="-122"/>
                      </a:endParaRPr>
                    </a:p>
                    <a:p>
                      <a:pPr algn="ctr">
                        <a:spcAft>
                          <a:spcPts val="0"/>
                        </a:spcAft>
                      </a:pPr>
                      <a:r>
                        <a:rPr lang="zh-CN" sz="1500" kern="0" dirty="0" smtClean="0">
                          <a:solidFill>
                            <a:srgbClr val="1643E6"/>
                          </a:solidFill>
                          <a:effectLst/>
                          <a:latin typeface="微软雅黑" panose="020B0503020204020204" pitchFamily="34" charset="-122"/>
                          <a:ea typeface="微软雅黑" panose="020B0503020204020204" pitchFamily="34" charset="-122"/>
                        </a:rPr>
                        <a:t>地点</a:t>
                      </a:r>
                      <a:endParaRPr lang="zh-CN" sz="1500" kern="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r>
              <a:tr h="1057910">
                <a:tc>
                  <a:txBody>
                    <a:bodyPr/>
                    <a:lstStyle/>
                    <a:p>
                      <a:pPr algn="ctr">
                        <a:lnSpc>
                          <a:spcPts val="2000"/>
                        </a:lnSpc>
                        <a:spcAft>
                          <a:spcPts val="0"/>
                        </a:spcAft>
                      </a:pPr>
                      <a:r>
                        <a:rPr lang="zh-CN" altLang="en-US" sz="1300" b="1" kern="100" dirty="0" smtClean="0">
                          <a:solidFill>
                            <a:srgbClr val="1643E6"/>
                          </a:solidFill>
                          <a:effectLst/>
                          <a:latin typeface="微软雅黑" panose="020B0503020204020204" pitchFamily="34" charset="-122"/>
                          <a:ea typeface="微软雅黑" panose="020B0503020204020204" pitchFamily="34" charset="-122"/>
                        </a:rPr>
                        <a:t>职能管理类</a:t>
                      </a:r>
                      <a:endParaRPr lang="zh-CN" altLang="en-US" sz="1300" b="1" kern="10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marL="0" algn="l" defTabSz="914400" rtl="0" eaLnBrk="1" latinLnBrk="0" hangingPunct="1">
                        <a:lnSpc>
                          <a:spcPts val="2000"/>
                        </a:lnSpc>
                        <a:spcAft>
                          <a:spcPts val="0"/>
                        </a:spcAft>
                        <a:buNone/>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经济学、金融学、统计学、会计学、财务管理、工商管理、行政管理、工业工程、工程管理、法学、人力资源管理、电气工程及其自动化、机械设计制造及其自动化、自动化等相关专业</a:t>
                      </a:r>
                      <a:endParaRPr lang="zh-CN" altLang="en-US" sz="1200" b="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a:txBody>
                    <a:bodyPr/>
                    <a:lstStyle/>
                    <a:p>
                      <a:pPr marL="0" algn="l" defTabSz="914400" rtl="0" eaLnBrk="1" latinLnBrk="0" hangingPunct="1">
                        <a:lnSpc>
                          <a:spcPts val="2000"/>
                        </a:lnSpc>
                        <a:spcAft>
                          <a:spcPts val="0"/>
                        </a:spcAft>
                        <a:buNone/>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从事公司企业管理、行政管理、人力资源管理、财务管理、法务、质量管理、原材料组配件采购管理、供应商管理、生产管理等相关管理工作</a:t>
                      </a:r>
                      <a:endParaRPr lang="zh-CN" altLang="en-US" sz="1200" b="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rowSpan="5">
                  <a:txBody>
                    <a:bodyPr/>
                    <a:lstStyle/>
                    <a:p>
                      <a:pPr algn="ctr">
                        <a:lnSpc>
                          <a:spcPts val="2500"/>
                        </a:lnSpc>
                        <a:spcAft>
                          <a:spcPts val="0"/>
                        </a:spcAft>
                      </a:pPr>
                      <a:r>
                        <a:rPr lang="zh-CN" altLang="en-US" sz="1200" kern="0" dirty="0" smtClean="0">
                          <a:solidFill>
                            <a:schemeClr val="tx1"/>
                          </a:solidFill>
                          <a:effectLst/>
                          <a:latin typeface="微软雅黑" panose="020B0503020204020204" pitchFamily="34" charset="-122"/>
                          <a:ea typeface="微软雅黑" panose="020B0503020204020204" pitchFamily="34" charset="-122"/>
                        </a:rPr>
                        <a:t>湖南衡阳</a:t>
                      </a:r>
                      <a:endParaRPr lang="en-US" altLang="zh-CN" sz="1200" kern="0" dirty="0" smtClean="0">
                        <a:solidFill>
                          <a:schemeClr val="tx1"/>
                        </a:solidFill>
                        <a:effectLst/>
                        <a:latin typeface="微软雅黑" panose="020B0503020204020204" pitchFamily="34" charset="-122"/>
                        <a:ea typeface="微软雅黑" panose="020B0503020204020204" pitchFamily="34" charset="-122"/>
                      </a:endParaRPr>
                    </a:p>
                    <a:p>
                      <a:pPr algn="ctr">
                        <a:lnSpc>
                          <a:spcPts val="2500"/>
                        </a:lnSpc>
                        <a:spcAft>
                          <a:spcPts val="0"/>
                        </a:spcAft>
                      </a:pPr>
                      <a:r>
                        <a:rPr lang="zh-CN" altLang="en-US" sz="1200" kern="0" dirty="0" smtClean="0">
                          <a:solidFill>
                            <a:schemeClr val="tx1"/>
                          </a:solidFill>
                          <a:effectLst/>
                          <a:latin typeface="微软雅黑" panose="020B0503020204020204" pitchFamily="34" charset="-122"/>
                          <a:ea typeface="微软雅黑" panose="020B0503020204020204" pitchFamily="34" charset="-122"/>
                        </a:rPr>
                        <a:t>江苏南京</a:t>
                      </a:r>
                      <a:endParaRPr lang="en-US" altLang="zh-CN" sz="1200" kern="0" dirty="0" smtClean="0">
                        <a:solidFill>
                          <a:schemeClr val="tx1"/>
                        </a:solidFill>
                        <a:effectLst/>
                        <a:latin typeface="微软雅黑" panose="020B0503020204020204" pitchFamily="34" charset="-122"/>
                        <a:ea typeface="微软雅黑" panose="020B0503020204020204" pitchFamily="34" charset="-122"/>
                      </a:endParaRPr>
                    </a:p>
                    <a:p>
                      <a:pPr algn="ctr">
                        <a:lnSpc>
                          <a:spcPts val="2500"/>
                        </a:lnSpc>
                        <a:spcAft>
                          <a:spcPts val="0"/>
                        </a:spcAft>
                      </a:pPr>
                      <a:r>
                        <a:rPr lang="zh-CN" sz="1200" kern="0" dirty="0" smtClean="0">
                          <a:solidFill>
                            <a:schemeClr val="tx1"/>
                          </a:solidFill>
                          <a:effectLst/>
                          <a:latin typeface="微软雅黑" panose="020B0503020204020204" pitchFamily="34" charset="-122"/>
                          <a:ea typeface="微软雅黑" panose="020B0503020204020204" pitchFamily="34" charset="-122"/>
                        </a:rPr>
                        <a:t>上海市</a:t>
                      </a:r>
                      <a:endParaRPr lang="zh-CN" sz="1200" kern="100" dirty="0">
                        <a:solidFill>
                          <a:schemeClr val="tx1"/>
                        </a:solidFill>
                        <a:effectLst/>
                        <a:latin typeface="微软雅黑" panose="020B0503020204020204" pitchFamily="34" charset="-122"/>
                        <a:ea typeface="微软雅黑" panose="020B0503020204020204" pitchFamily="34" charset="-122"/>
                      </a:endParaRPr>
                    </a:p>
                    <a:p>
                      <a:pPr algn="ctr">
                        <a:lnSpc>
                          <a:spcPts val="2500"/>
                        </a:lnSpc>
                        <a:spcAft>
                          <a:spcPts val="0"/>
                        </a:spcAft>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海外各国</a:t>
                      </a:r>
                      <a:endParaRPr lang="zh-CN" altLang="en-US" sz="120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r>
              <a:tr h="795020">
                <a:tc>
                  <a:txBody>
                    <a:bodyPr/>
                    <a:lstStyle/>
                    <a:p>
                      <a:pPr algn="ctr">
                        <a:lnSpc>
                          <a:spcPts val="2000"/>
                        </a:lnSpc>
                        <a:spcAft>
                          <a:spcPts val="0"/>
                        </a:spcAft>
                      </a:pPr>
                      <a:r>
                        <a:rPr lang="zh-CN" altLang="en-US" sz="1300" b="1" kern="100" dirty="0" smtClean="0">
                          <a:solidFill>
                            <a:srgbClr val="1643E6"/>
                          </a:solidFill>
                          <a:effectLst/>
                          <a:latin typeface="微软雅黑" panose="020B0503020204020204" pitchFamily="34" charset="-122"/>
                          <a:ea typeface="微软雅黑" panose="020B0503020204020204" pitchFamily="34" charset="-122"/>
                        </a:rPr>
                        <a:t>技术研发类</a:t>
                      </a:r>
                      <a:endParaRPr lang="zh-CN" altLang="en-US" sz="1300" b="1" kern="10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marL="0" algn="l" defTabSz="914400" rtl="0" eaLnBrk="1" latinLnBrk="0" hangingPunct="1">
                        <a:lnSpc>
                          <a:spcPts val="2000"/>
                        </a:lnSpc>
                        <a:spcAft>
                          <a:spcPts val="0"/>
                        </a:spcAft>
                        <a:buNone/>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电气工程及其自动化、通信工程、自动化、机械设计制造及其自动化、测控技术与仪器、计算机科学与技术、软件工程、材料科学与工程等相关专业</a:t>
                      </a:r>
                      <a:endParaRPr lang="zh-CN" altLang="en-US" sz="1200" b="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a:txBody>
                    <a:bodyPr/>
                    <a:lstStyle/>
                    <a:p>
                      <a:pPr marL="0" algn="l" defTabSz="914400" rtl="0" eaLnBrk="1" latinLnBrk="0" hangingPunct="1">
                        <a:lnSpc>
                          <a:spcPts val="2000"/>
                        </a:lnSpc>
                        <a:spcAft>
                          <a:spcPts val="0"/>
                        </a:spcAft>
                        <a:buNone/>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从事公司科技管理、产品研发、产品设计、产品工艺管控、产品检验试验等相关技术类工作</a:t>
                      </a:r>
                      <a:endParaRPr lang="zh-CN" altLang="en-US" sz="1200" b="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vMerge="1">
                  <a:tcPr/>
                </a:tc>
              </a:tr>
              <a:tr h="793750">
                <a:tc>
                  <a:txBody>
                    <a:bodyPr/>
                    <a:lstStyle/>
                    <a:p>
                      <a:pPr algn="ctr">
                        <a:lnSpc>
                          <a:spcPts val="2000"/>
                        </a:lnSpc>
                        <a:spcAft>
                          <a:spcPts val="0"/>
                        </a:spcAft>
                      </a:pPr>
                      <a:r>
                        <a:rPr lang="zh-CN" altLang="en-US" sz="1300" b="1" kern="0" dirty="0" smtClean="0">
                          <a:solidFill>
                            <a:srgbClr val="1643E6"/>
                          </a:solidFill>
                          <a:effectLst/>
                          <a:latin typeface="微软雅黑" panose="020B0503020204020204" pitchFamily="34" charset="-122"/>
                          <a:ea typeface="微软雅黑" panose="020B0503020204020204" pitchFamily="34" charset="-122"/>
                        </a:rPr>
                        <a:t>工程技术类</a:t>
                      </a:r>
                      <a:endParaRPr lang="zh-CN" altLang="en-US" sz="1300" b="1" kern="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marL="0" algn="l" defTabSz="914400" rtl="0" eaLnBrk="1" latinLnBrk="0" hangingPunct="1">
                        <a:lnSpc>
                          <a:spcPts val="2000"/>
                        </a:lnSpc>
                        <a:spcAft>
                          <a:spcPts val="0"/>
                        </a:spcAft>
                        <a:buNone/>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电气工程及其自动化、机械设计制造及其自动化、自动化、能源与动力工程、土木工程、工程造价、工程管理等相关专业</a:t>
                      </a:r>
                      <a:endParaRPr lang="zh-CN" altLang="en-US" sz="1200" b="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a:txBody>
                    <a:bodyPr/>
                    <a:lstStyle/>
                    <a:p>
                      <a:pPr marL="0" algn="l" defTabSz="914400" rtl="0" eaLnBrk="1" latinLnBrk="0" hangingPunct="1">
                        <a:lnSpc>
                          <a:spcPts val="2000"/>
                        </a:lnSpc>
                        <a:spcAft>
                          <a:spcPts val="0"/>
                        </a:spcAft>
                        <a:buNone/>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从事公司国内国外工程项目管理、工程项目执行、工程项目造价等工程相关工作</a:t>
                      </a:r>
                      <a:endParaRPr lang="zh-CN" altLang="en-US" sz="1200" b="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vMerge="1">
                  <a:tcPr/>
                </a:tc>
              </a:tr>
              <a:tr h="793750">
                <a:tc>
                  <a:txBody>
                    <a:bodyPr/>
                    <a:lstStyle/>
                    <a:p>
                      <a:pPr algn="ctr">
                        <a:lnSpc>
                          <a:spcPts val="2000"/>
                        </a:lnSpc>
                        <a:spcAft>
                          <a:spcPts val="0"/>
                        </a:spcAft>
                      </a:pPr>
                      <a:r>
                        <a:rPr lang="zh-CN" altLang="en-US" sz="1300" b="1" kern="0" dirty="0" smtClean="0">
                          <a:solidFill>
                            <a:srgbClr val="1643E6"/>
                          </a:solidFill>
                          <a:effectLst/>
                          <a:latin typeface="微软雅黑" panose="020B0503020204020204" pitchFamily="34" charset="-122"/>
                          <a:ea typeface="微软雅黑" panose="020B0503020204020204" pitchFamily="34" charset="-122"/>
                        </a:rPr>
                        <a:t>国内市场类</a:t>
                      </a:r>
                      <a:endParaRPr lang="zh-CN" altLang="en-US" sz="1300" b="1" kern="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marL="0" algn="l" defTabSz="914400" rtl="0" eaLnBrk="1" latinLnBrk="0" hangingPunct="1">
                        <a:lnSpc>
                          <a:spcPts val="2000"/>
                        </a:lnSpc>
                        <a:spcAft>
                          <a:spcPts val="0"/>
                        </a:spcAft>
                        <a:buNone/>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机械设计制造及其自动化、电气工程及其自动化、自动化、材料科学与工程、能源与动力工程、通信工程等相关专业</a:t>
                      </a:r>
                      <a:endParaRPr lang="zh-CN" altLang="en-US" sz="1200" b="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a:txBody>
                    <a:bodyPr/>
                    <a:lstStyle/>
                    <a:p>
                      <a:pPr marL="0" algn="l" defTabSz="914400" rtl="0" eaLnBrk="1" latinLnBrk="0" hangingPunct="1">
                        <a:lnSpc>
                          <a:spcPts val="2000"/>
                        </a:lnSpc>
                        <a:spcAft>
                          <a:spcPts val="0"/>
                        </a:spcAft>
                        <a:buNone/>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从事公司国内全产业链市场业务开拓、合同谈判、合同履约、投标报价、客户关系维护等相关工作</a:t>
                      </a:r>
                      <a:endParaRPr lang="zh-CN" altLang="en-US" sz="1200" b="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vMerge="1">
                  <a:tcPr/>
                </a:tc>
              </a:tr>
              <a:tr h="988695">
                <a:tc>
                  <a:txBody>
                    <a:bodyPr/>
                    <a:lstStyle/>
                    <a:p>
                      <a:pPr algn="ctr">
                        <a:lnSpc>
                          <a:spcPts val="2000"/>
                        </a:lnSpc>
                        <a:spcAft>
                          <a:spcPts val="0"/>
                        </a:spcAft>
                      </a:pPr>
                      <a:r>
                        <a:rPr lang="zh-CN" altLang="en-US" sz="1300" b="1" kern="100" dirty="0" smtClean="0">
                          <a:solidFill>
                            <a:srgbClr val="1643E6"/>
                          </a:solidFill>
                          <a:effectLst/>
                          <a:latin typeface="微软雅黑" panose="020B0503020204020204" pitchFamily="34" charset="-122"/>
                          <a:ea typeface="微软雅黑" panose="020B0503020204020204" pitchFamily="34" charset="-122"/>
                        </a:rPr>
                        <a:t>国际市场类</a:t>
                      </a:r>
                      <a:endParaRPr lang="zh-CN" altLang="en-US" sz="1300" b="1" kern="10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marL="0" algn="l" defTabSz="914400" rtl="0" eaLnBrk="1" latinLnBrk="0" hangingPunct="1">
                        <a:lnSpc>
                          <a:spcPts val="2000"/>
                        </a:lnSpc>
                        <a:spcAft>
                          <a:spcPts val="0"/>
                        </a:spcAft>
                        <a:buNone/>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俄语、英语、法语、西班牙语、葡萄牙语、阿拉伯语、电气工程及其自动化、机械设计制造及其自动化、自动化、能源与动力工程、通信工程等相关专业</a:t>
                      </a:r>
                      <a:endParaRPr lang="zh-CN" altLang="en-US" sz="1200" b="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a:txBody>
                    <a:bodyPr/>
                    <a:lstStyle/>
                    <a:p>
                      <a:pPr marL="0" algn="l" defTabSz="914400" rtl="0" eaLnBrk="1" latinLnBrk="0" hangingPunct="1">
                        <a:lnSpc>
                          <a:spcPts val="2000"/>
                        </a:lnSpc>
                        <a:spcAft>
                          <a:spcPts val="0"/>
                        </a:spcAft>
                        <a:buNone/>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从事公司国外全产业链市场业务开拓、合同谈判、合同履约、投标报价、客户关系维护等相关工作</a:t>
                      </a:r>
                      <a:endParaRPr lang="zh-CN" altLang="en-US" sz="1200" b="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vMerge="1">
                  <a:tcPr/>
                </a:tc>
              </a:tr>
            </a:tbl>
          </a:graphicData>
        </a:graphic>
      </p:graphicFrame>
      <p:sp>
        <p:nvSpPr>
          <p:cNvPr id="5" name="文本框 4"/>
          <p:cNvSpPr txBox="1"/>
          <p:nvPr/>
        </p:nvSpPr>
        <p:spPr>
          <a:xfrm>
            <a:off x="3914595" y="287020"/>
            <a:ext cx="453517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岗位招聘需求</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8" name="直接连接符 7"/>
          <p:cNvCxnSpPr/>
          <p:nvPr/>
        </p:nvCxnSpPr>
        <p:spPr>
          <a:xfrm>
            <a:off x="4851400" y="945515"/>
            <a:ext cx="262890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6" name="文本框 16"/>
          <p:cNvSpPr txBox="1"/>
          <p:nvPr/>
        </p:nvSpPr>
        <p:spPr>
          <a:xfrm>
            <a:off x="4538980" y="1034415"/>
            <a:ext cx="3399790" cy="310515"/>
          </a:xfrm>
          <a:prstGeom prst="rect">
            <a:avLst/>
          </a:prstGeom>
          <a:noFill/>
        </p:spPr>
        <p:txBody>
          <a:bodyPr wrap="square" lIns="95280" tIns="47640" rIns="95280" bIns="47640" rtlCol="0">
            <a:spAutoFit/>
          </a:bodyPr>
          <a:lstStyle/>
          <a:p>
            <a:pPr algn="ctr"/>
            <a:r>
              <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GANG WEI ZHAO PIN XU QIU</a:t>
            </a:r>
            <a:endPar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p:nvPr>
            <p:custDataLst>
              <p:tags r:id="rId1"/>
            </p:custDataLst>
          </p:nvPr>
        </p:nvGraphicFramePr>
        <p:xfrm>
          <a:off x="1068387" y="2285365"/>
          <a:ext cx="10067290" cy="3092762"/>
        </p:xfrm>
        <a:graphic>
          <a:graphicData uri="http://schemas.openxmlformats.org/drawingml/2006/table">
            <a:tbl>
              <a:tblPr firstRow="1" bandRow="1">
                <a:tableStyleId>{22838BEF-8BB2-4498-84A7-C5851F593DF1}</a:tableStyleId>
              </a:tblPr>
              <a:tblGrid>
                <a:gridCol w="1322070"/>
                <a:gridCol w="4236720"/>
                <a:gridCol w="3376295"/>
                <a:gridCol w="1132205"/>
              </a:tblGrid>
              <a:tr h="486410">
                <a:tc>
                  <a:txBody>
                    <a:bodyPr/>
                    <a:lstStyle/>
                    <a:p>
                      <a:pPr algn="ctr">
                        <a:spcAft>
                          <a:spcPts val="0"/>
                        </a:spcAft>
                      </a:pPr>
                      <a:r>
                        <a:rPr lang="zh-CN" altLang="en-US" sz="1500" kern="100" dirty="0" smtClean="0">
                          <a:solidFill>
                            <a:srgbClr val="1643E6"/>
                          </a:solidFill>
                          <a:effectLst/>
                          <a:latin typeface="微软雅黑" panose="020B0503020204020204" pitchFamily="34" charset="-122"/>
                          <a:ea typeface="微软雅黑" panose="020B0503020204020204" pitchFamily="34" charset="-122"/>
                        </a:rPr>
                        <a:t>岗位</a:t>
                      </a:r>
                      <a:endParaRPr lang="zh-CN" altLang="en-US" sz="1500" kern="10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algn="ctr">
                        <a:spcAft>
                          <a:spcPts val="0"/>
                        </a:spcAft>
                      </a:pPr>
                      <a:r>
                        <a:rPr lang="zh-CN" sz="1500" kern="0" dirty="0">
                          <a:solidFill>
                            <a:srgbClr val="1643E6"/>
                          </a:solidFill>
                          <a:effectLst/>
                          <a:latin typeface="微软雅黑" panose="020B0503020204020204" pitchFamily="34" charset="-122"/>
                          <a:ea typeface="微软雅黑" panose="020B0503020204020204" pitchFamily="34" charset="-122"/>
                        </a:rPr>
                        <a:t>需求专业</a:t>
                      </a:r>
                      <a:endParaRPr lang="zh-CN" sz="1500" kern="0" dirty="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algn="ctr">
                        <a:spcAft>
                          <a:spcPts val="0"/>
                        </a:spcAft>
                      </a:pPr>
                      <a:r>
                        <a:rPr lang="en-US" altLang="zh-CN" sz="1500" kern="100" baseline="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rPr>
                        <a:t> </a:t>
                      </a:r>
                      <a:r>
                        <a:rPr lang="zh-CN" altLang="en-US" sz="1500" kern="100" baseline="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rPr>
                        <a:t>岗位职责</a:t>
                      </a:r>
                      <a:endParaRPr lang="zh-CN" altLang="en-US" sz="1500" kern="100" baseline="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algn="ctr">
                        <a:spcAft>
                          <a:spcPts val="0"/>
                        </a:spcAft>
                      </a:pPr>
                      <a:r>
                        <a:rPr lang="zh-CN" sz="1500" kern="0" dirty="0" smtClean="0">
                          <a:solidFill>
                            <a:srgbClr val="1643E6"/>
                          </a:solidFill>
                          <a:effectLst/>
                          <a:latin typeface="微软雅黑" panose="020B0503020204020204" pitchFamily="34" charset="-122"/>
                          <a:ea typeface="微软雅黑" panose="020B0503020204020204" pitchFamily="34" charset="-122"/>
                        </a:rPr>
                        <a:t>工作</a:t>
                      </a:r>
                      <a:endParaRPr lang="en-US" altLang="zh-CN" sz="1500" kern="0" dirty="0" smtClean="0">
                        <a:solidFill>
                          <a:srgbClr val="1643E6"/>
                        </a:solidFill>
                        <a:effectLst/>
                        <a:latin typeface="微软雅黑" panose="020B0503020204020204" pitchFamily="34" charset="-122"/>
                        <a:ea typeface="微软雅黑" panose="020B0503020204020204" pitchFamily="34" charset="-122"/>
                      </a:endParaRPr>
                    </a:p>
                    <a:p>
                      <a:pPr algn="ctr">
                        <a:spcAft>
                          <a:spcPts val="0"/>
                        </a:spcAft>
                      </a:pPr>
                      <a:r>
                        <a:rPr lang="zh-CN" sz="1500" kern="0" dirty="0" smtClean="0">
                          <a:solidFill>
                            <a:srgbClr val="1643E6"/>
                          </a:solidFill>
                          <a:effectLst/>
                          <a:latin typeface="微软雅黑" panose="020B0503020204020204" pitchFamily="34" charset="-122"/>
                          <a:ea typeface="微软雅黑" panose="020B0503020204020204" pitchFamily="34" charset="-122"/>
                        </a:rPr>
                        <a:t>地点</a:t>
                      </a:r>
                      <a:endParaRPr lang="zh-CN" sz="1500" kern="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r>
              <a:tr h="868836">
                <a:tc>
                  <a:txBody>
                    <a:bodyPr/>
                    <a:lstStyle/>
                    <a:p>
                      <a:pPr algn="ctr">
                        <a:lnSpc>
                          <a:spcPts val="2000"/>
                        </a:lnSpc>
                        <a:spcAft>
                          <a:spcPts val="0"/>
                        </a:spcAft>
                      </a:pPr>
                      <a:r>
                        <a:rPr lang="zh-CN" altLang="en-US" sz="1300" b="1" kern="100" dirty="0" smtClean="0">
                          <a:solidFill>
                            <a:srgbClr val="1643E6"/>
                          </a:solidFill>
                          <a:effectLst/>
                          <a:latin typeface="微软雅黑" panose="020B0503020204020204" pitchFamily="34" charset="-122"/>
                          <a:ea typeface="微软雅黑" panose="020B0503020204020204" pitchFamily="34" charset="-122"/>
                        </a:rPr>
                        <a:t>技术研发类</a:t>
                      </a:r>
                      <a:endParaRPr lang="zh-CN" altLang="en-US" sz="1300" b="1" kern="10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marL="0" algn="l" defTabSz="914400" rtl="0" eaLnBrk="1" latinLnBrk="0" hangingPunct="1">
                        <a:lnSpc>
                          <a:spcPts val="2000"/>
                        </a:lnSpc>
                        <a:spcAft>
                          <a:spcPts val="0"/>
                        </a:spcAft>
                        <a:buNone/>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电气工程及其自动化、通信工程、自动化、机械设计制造及其自动化、测控技术与仪器、计算机科学与技术、软件工程、材料科学与工程等相关专业</a:t>
                      </a:r>
                      <a:endParaRPr lang="zh-CN" altLang="en-US" sz="1200" b="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a:txBody>
                    <a:bodyPr/>
                    <a:lstStyle/>
                    <a:p>
                      <a:pPr marL="0" algn="l" defTabSz="914400" rtl="0" eaLnBrk="1" latinLnBrk="0" hangingPunct="1">
                        <a:lnSpc>
                          <a:spcPts val="2000"/>
                        </a:lnSpc>
                        <a:spcAft>
                          <a:spcPts val="0"/>
                        </a:spcAft>
                        <a:buNone/>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从事公司科技管理、产品研发、产品设计、产品工艺管控、产品检验试验等相关技术类工作</a:t>
                      </a:r>
                      <a:endParaRPr lang="zh-CN" altLang="en-US" sz="1200" b="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rowSpan="3">
                  <a:txBody>
                    <a:bodyPr/>
                    <a:lstStyle/>
                    <a:p>
                      <a:pPr algn="ctr">
                        <a:lnSpc>
                          <a:spcPts val="2500"/>
                        </a:lnSpc>
                        <a:spcAft>
                          <a:spcPts val="0"/>
                        </a:spcAft>
                      </a:pPr>
                      <a:endParaRPr lang="en-US" altLang="zh-CN" sz="1200" kern="0" dirty="0" smtClean="0">
                        <a:solidFill>
                          <a:schemeClr val="tx1"/>
                        </a:solidFill>
                        <a:effectLst/>
                        <a:latin typeface="微软雅黑" panose="020B0503020204020204" pitchFamily="34" charset="-122"/>
                        <a:ea typeface="微软雅黑" panose="020B0503020204020204" pitchFamily="34" charset="-122"/>
                      </a:endParaRPr>
                    </a:p>
                    <a:p>
                      <a:pPr algn="ctr">
                        <a:lnSpc>
                          <a:spcPts val="2500"/>
                        </a:lnSpc>
                        <a:spcAft>
                          <a:spcPts val="0"/>
                        </a:spcAft>
                      </a:pPr>
                      <a:r>
                        <a:rPr lang="zh-CN" altLang="en-US" sz="1200" kern="0" dirty="0" smtClean="0">
                          <a:solidFill>
                            <a:schemeClr val="tx1"/>
                          </a:solidFill>
                          <a:effectLst/>
                          <a:latin typeface="微软雅黑" panose="020B0503020204020204" pitchFamily="34" charset="-122"/>
                          <a:ea typeface="微软雅黑" panose="020B0503020204020204" pitchFamily="34" charset="-122"/>
                        </a:rPr>
                        <a:t>江苏南京</a:t>
                      </a:r>
                      <a:endParaRPr lang="en-US" altLang="zh-CN" sz="1200" kern="0" dirty="0" smtClean="0">
                        <a:solidFill>
                          <a:schemeClr val="tx1"/>
                        </a:solidFill>
                        <a:effectLst/>
                        <a:latin typeface="微软雅黑" panose="020B0503020204020204" pitchFamily="34" charset="-122"/>
                        <a:ea typeface="微软雅黑" panose="020B0503020204020204" pitchFamily="34" charset="-122"/>
                      </a:endParaRPr>
                    </a:p>
                    <a:p>
                      <a:pPr algn="ctr">
                        <a:lnSpc>
                          <a:spcPts val="2500"/>
                        </a:lnSpc>
                        <a:spcAft>
                          <a:spcPts val="0"/>
                        </a:spcAft>
                      </a:pPr>
                      <a:endParaRPr lang="en-US" altLang="zh-CN" sz="1200" kern="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r>
              <a:tr h="868836">
                <a:tc>
                  <a:txBody>
                    <a:bodyPr/>
                    <a:lstStyle/>
                    <a:p>
                      <a:pPr algn="ctr">
                        <a:lnSpc>
                          <a:spcPts val="2000"/>
                        </a:lnSpc>
                        <a:spcAft>
                          <a:spcPts val="0"/>
                        </a:spcAft>
                      </a:pPr>
                      <a:r>
                        <a:rPr lang="zh-CN" altLang="en-US" sz="1300" b="1" kern="0" dirty="0" smtClean="0">
                          <a:solidFill>
                            <a:srgbClr val="1643E6"/>
                          </a:solidFill>
                          <a:effectLst/>
                          <a:latin typeface="微软雅黑" panose="020B0503020204020204" pitchFamily="34" charset="-122"/>
                          <a:ea typeface="微软雅黑" panose="020B0503020204020204" pitchFamily="34" charset="-122"/>
                        </a:rPr>
                        <a:t>工程技术类</a:t>
                      </a:r>
                      <a:endParaRPr lang="zh-CN" altLang="en-US" sz="1300" b="1" kern="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marL="0" algn="l" defTabSz="914400" rtl="0" eaLnBrk="1" latinLnBrk="0" hangingPunct="1">
                        <a:lnSpc>
                          <a:spcPts val="2000"/>
                        </a:lnSpc>
                        <a:spcAft>
                          <a:spcPts val="0"/>
                        </a:spcAft>
                        <a:buNone/>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电气工程及其自动化、机械设计制造及其自动化、自动化、能源与动力工程、土木工程、工程造价、工程管理等相关专业</a:t>
                      </a:r>
                      <a:endParaRPr lang="zh-CN" altLang="en-US" sz="1200" b="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a:txBody>
                    <a:bodyPr/>
                    <a:lstStyle/>
                    <a:p>
                      <a:pPr marL="0" algn="l" defTabSz="914400" rtl="0" eaLnBrk="1" latinLnBrk="0" hangingPunct="1">
                        <a:lnSpc>
                          <a:spcPts val="2000"/>
                        </a:lnSpc>
                        <a:spcAft>
                          <a:spcPts val="0"/>
                        </a:spcAft>
                        <a:buNone/>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从事公司国内工程项目管理、工程项目执行、工程项目造价等工程相关工作</a:t>
                      </a:r>
                      <a:endParaRPr lang="zh-CN" altLang="en-US" sz="1200" b="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vMerge="1">
                  <a:tcPr/>
                </a:tc>
              </a:tr>
              <a:tr h="868680">
                <a:tc>
                  <a:txBody>
                    <a:bodyPr/>
                    <a:lstStyle/>
                    <a:p>
                      <a:pPr algn="ctr">
                        <a:lnSpc>
                          <a:spcPts val="2000"/>
                        </a:lnSpc>
                        <a:spcAft>
                          <a:spcPts val="0"/>
                        </a:spcAft>
                      </a:pPr>
                      <a:r>
                        <a:rPr lang="zh-CN" altLang="en-US" sz="1300" b="1" kern="0" dirty="0" smtClean="0">
                          <a:solidFill>
                            <a:srgbClr val="1643E6"/>
                          </a:solidFill>
                          <a:effectLst/>
                          <a:latin typeface="微软雅黑" panose="020B0503020204020204" pitchFamily="34" charset="-122"/>
                          <a:ea typeface="微软雅黑" panose="020B0503020204020204" pitchFamily="34" charset="-122"/>
                        </a:rPr>
                        <a:t>国内市场类</a:t>
                      </a:r>
                      <a:endParaRPr lang="zh-CN" altLang="en-US" sz="1300" b="1" kern="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marL="0" algn="l" defTabSz="914400" rtl="0" eaLnBrk="1" latinLnBrk="0" hangingPunct="1">
                        <a:lnSpc>
                          <a:spcPts val="2000"/>
                        </a:lnSpc>
                        <a:spcAft>
                          <a:spcPts val="0"/>
                        </a:spcAft>
                        <a:buNone/>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机械设计制造及其自动化、电气工程及其自动化、自动化、材料科学与工程、能源与动力工程、通信工程等相关专业</a:t>
                      </a:r>
                      <a:endParaRPr lang="zh-CN" altLang="en-US" sz="1200" b="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a:txBody>
                    <a:bodyPr/>
                    <a:lstStyle/>
                    <a:p>
                      <a:pPr marL="0" algn="l" defTabSz="914400" rtl="0" eaLnBrk="1" latinLnBrk="0" hangingPunct="1">
                        <a:lnSpc>
                          <a:spcPts val="2000"/>
                        </a:lnSpc>
                        <a:spcAft>
                          <a:spcPts val="0"/>
                        </a:spcAft>
                        <a:buNone/>
                      </a:pPr>
                      <a:r>
                        <a:rPr lang="zh-CN" altLang="en-US" sz="1200" kern="100" dirty="0" smtClean="0">
                          <a:solidFill>
                            <a:schemeClr val="tx1"/>
                          </a:solidFill>
                          <a:effectLst/>
                          <a:latin typeface="微软雅黑" panose="020B0503020204020204" pitchFamily="34" charset="-122"/>
                          <a:ea typeface="微软雅黑" panose="020B0503020204020204" pitchFamily="34" charset="-122"/>
                        </a:rPr>
                        <a:t>从事公司国内全产业链市场业务开拓、合同谈判、合同履约、投标报价、客户关系维护等相关工作</a:t>
                      </a:r>
                      <a:endParaRPr lang="zh-CN" altLang="en-US" sz="1200" b="0" kern="100" dirty="0" smtClean="0">
                        <a:solidFill>
                          <a:schemeClr val="tx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vMerge="1">
                  <a:tcPr/>
                </a:tc>
              </a:tr>
            </a:tbl>
          </a:graphicData>
        </a:graphic>
      </p:graphicFrame>
      <p:sp>
        <p:nvSpPr>
          <p:cNvPr id="6" name="文本框 5"/>
          <p:cNvSpPr txBox="1"/>
          <p:nvPr/>
        </p:nvSpPr>
        <p:spPr>
          <a:xfrm>
            <a:off x="1173480" y="5810250"/>
            <a:ext cx="3890645" cy="368300"/>
          </a:xfrm>
          <a:prstGeom prst="rect">
            <a:avLst/>
          </a:prstGeom>
          <a:noFill/>
        </p:spPr>
        <p:txBody>
          <a:bodyPr wrap="square" rtlCol="0">
            <a:spAutoFit/>
          </a:bodyPr>
          <a:lstStyle/>
          <a:p>
            <a:pPr algn="l"/>
            <a:r>
              <a:rPr lang="zh-CN" altLang="en-US" sz="1800" b="1" spc="100">
                <a:solidFill>
                  <a:srgbClr val="1643E6"/>
                </a:solidFill>
                <a:uFillTx/>
                <a:latin typeface="微软雅黑" panose="020B0503020204020204" pitchFamily="34" charset="-122"/>
                <a:ea typeface="微软雅黑" panose="020B0503020204020204" pitchFamily="34" charset="-122"/>
              </a:rPr>
              <a:t>特变电工南京公司</a:t>
            </a:r>
            <a:endParaRPr lang="zh-CN" altLang="en-US" sz="1800" b="1" spc="100">
              <a:solidFill>
                <a:srgbClr val="1643E6"/>
              </a:solidFill>
              <a:uFillTx/>
              <a:latin typeface="微软雅黑" panose="020B0503020204020204" pitchFamily="34" charset="-122"/>
              <a:ea typeface="微软雅黑" panose="020B0503020204020204" pitchFamily="34" charset="-122"/>
            </a:endParaRPr>
          </a:p>
        </p:txBody>
      </p:sp>
      <p:sp>
        <p:nvSpPr>
          <p:cNvPr id="7" name="文本框 6"/>
          <p:cNvSpPr txBox="1"/>
          <p:nvPr/>
        </p:nvSpPr>
        <p:spPr>
          <a:xfrm>
            <a:off x="3914595" y="795020"/>
            <a:ext cx="453517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岗位招聘需求</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8" name="直接连接符 7"/>
          <p:cNvCxnSpPr/>
          <p:nvPr/>
        </p:nvCxnSpPr>
        <p:spPr>
          <a:xfrm>
            <a:off x="4851400" y="1453515"/>
            <a:ext cx="262890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9" name="文本框 16"/>
          <p:cNvSpPr txBox="1"/>
          <p:nvPr/>
        </p:nvSpPr>
        <p:spPr>
          <a:xfrm>
            <a:off x="4538980" y="1542415"/>
            <a:ext cx="3399790" cy="310515"/>
          </a:xfrm>
          <a:prstGeom prst="rect">
            <a:avLst/>
          </a:prstGeom>
          <a:noFill/>
        </p:spPr>
        <p:txBody>
          <a:bodyPr wrap="square" lIns="95280" tIns="47640" rIns="95280" bIns="47640" rtlCol="0">
            <a:spAutoFit/>
          </a:bodyPr>
          <a:lstStyle/>
          <a:p>
            <a:pPr algn="ctr"/>
            <a:r>
              <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GANG WEI ZHAO PIN XU QIU</a:t>
            </a:r>
            <a:endPar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Effect transition="in" filter="fade">
                                      <p:cBhvr>
                                        <p:cTn id="18" dur="1000"/>
                                        <p:tgtEl>
                                          <p:spTgt spid="9"/>
                                        </p:tgtEl>
                                      </p:cBhvr>
                                    </p:animEffect>
                                  </p:childTnLst>
                                </p:cTn>
                              </p:par>
                            </p:childTnLst>
                          </p:cTn>
                        </p:par>
                        <p:par>
                          <p:cTn id="19" fill="hold">
                            <p:stCondLst>
                              <p:cond delay="1000"/>
                            </p:stCondLst>
                            <p:childTnLst>
                              <p:par>
                                <p:cTn id="20" presetID="3" presetClass="entr" presetSubtype="1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par>
                          <p:cTn id="23" fill="hold">
                            <p:stCondLst>
                              <p:cond delay="1500"/>
                            </p:stCondLst>
                            <p:childTnLst>
                              <p:par>
                                <p:cTn id="24" presetID="3"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格 12"/>
          <p:cNvGraphicFramePr/>
          <p:nvPr>
            <p:custDataLst>
              <p:tags r:id="rId1"/>
            </p:custDataLst>
          </p:nvPr>
        </p:nvGraphicFramePr>
        <p:xfrm>
          <a:off x="1068387" y="2285365"/>
          <a:ext cx="10067290" cy="3092762"/>
        </p:xfrm>
        <a:graphic>
          <a:graphicData uri="http://schemas.openxmlformats.org/drawingml/2006/table">
            <a:tbl>
              <a:tblPr firstRow="1" bandRow="1">
                <a:tableStyleId>{22838BEF-8BB2-4498-84A7-C5851F593DF1}</a:tableStyleId>
              </a:tblPr>
              <a:tblGrid>
                <a:gridCol w="1322070"/>
                <a:gridCol w="4236720"/>
                <a:gridCol w="3376295"/>
                <a:gridCol w="1132205"/>
              </a:tblGrid>
              <a:tr h="486410">
                <a:tc>
                  <a:txBody>
                    <a:bodyPr/>
                    <a:lstStyle/>
                    <a:p>
                      <a:pPr algn="ctr">
                        <a:spcAft>
                          <a:spcPts val="0"/>
                        </a:spcAft>
                      </a:pPr>
                      <a:r>
                        <a:rPr lang="zh-CN" altLang="en-US" sz="1500" kern="100" dirty="0" smtClean="0">
                          <a:solidFill>
                            <a:srgbClr val="1643E6"/>
                          </a:solidFill>
                          <a:effectLst/>
                          <a:latin typeface="微软雅黑" panose="020B0503020204020204" pitchFamily="34" charset="-122"/>
                          <a:ea typeface="微软雅黑" panose="020B0503020204020204" pitchFamily="34" charset="-122"/>
                        </a:rPr>
                        <a:t>岗位</a:t>
                      </a:r>
                      <a:endParaRPr lang="zh-CN" altLang="en-US" sz="1500" kern="10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algn="ctr">
                        <a:spcAft>
                          <a:spcPts val="0"/>
                        </a:spcAft>
                      </a:pPr>
                      <a:r>
                        <a:rPr lang="zh-CN" sz="1500" kern="0" dirty="0">
                          <a:solidFill>
                            <a:srgbClr val="1643E6"/>
                          </a:solidFill>
                          <a:effectLst/>
                          <a:latin typeface="微软雅黑" panose="020B0503020204020204" pitchFamily="34" charset="-122"/>
                          <a:ea typeface="微软雅黑" panose="020B0503020204020204" pitchFamily="34" charset="-122"/>
                        </a:rPr>
                        <a:t>需求专业</a:t>
                      </a:r>
                      <a:endParaRPr lang="zh-CN" sz="1500" kern="0" dirty="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algn="ctr">
                        <a:spcAft>
                          <a:spcPts val="0"/>
                        </a:spcAft>
                      </a:pPr>
                      <a:r>
                        <a:rPr lang="en-US" altLang="zh-CN" sz="1500" kern="100" baseline="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rPr>
                        <a:t> </a:t>
                      </a:r>
                      <a:r>
                        <a:rPr lang="zh-CN" altLang="en-US" sz="1500" kern="100" baseline="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rPr>
                        <a:t>岗位职责</a:t>
                      </a:r>
                      <a:endParaRPr lang="zh-CN" altLang="en-US" sz="1500" kern="100" baseline="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algn="ctr">
                        <a:spcAft>
                          <a:spcPts val="0"/>
                        </a:spcAft>
                      </a:pPr>
                      <a:r>
                        <a:rPr lang="zh-CN" sz="1500" kern="0" dirty="0" smtClean="0">
                          <a:solidFill>
                            <a:srgbClr val="1643E6"/>
                          </a:solidFill>
                          <a:effectLst/>
                          <a:latin typeface="微软雅黑" panose="020B0503020204020204" pitchFamily="34" charset="-122"/>
                          <a:ea typeface="微软雅黑" panose="020B0503020204020204" pitchFamily="34" charset="-122"/>
                        </a:rPr>
                        <a:t>工作</a:t>
                      </a:r>
                      <a:endParaRPr lang="en-US" altLang="zh-CN" sz="1500" kern="0" dirty="0" smtClean="0">
                        <a:solidFill>
                          <a:srgbClr val="1643E6"/>
                        </a:solidFill>
                        <a:effectLst/>
                        <a:latin typeface="微软雅黑" panose="020B0503020204020204" pitchFamily="34" charset="-122"/>
                        <a:ea typeface="微软雅黑" panose="020B0503020204020204" pitchFamily="34" charset="-122"/>
                      </a:endParaRPr>
                    </a:p>
                    <a:p>
                      <a:pPr algn="ctr">
                        <a:spcAft>
                          <a:spcPts val="0"/>
                        </a:spcAft>
                      </a:pPr>
                      <a:r>
                        <a:rPr lang="zh-CN" sz="1500" kern="0" dirty="0" smtClean="0">
                          <a:solidFill>
                            <a:srgbClr val="1643E6"/>
                          </a:solidFill>
                          <a:effectLst/>
                          <a:latin typeface="微软雅黑" panose="020B0503020204020204" pitchFamily="34" charset="-122"/>
                          <a:ea typeface="微软雅黑" panose="020B0503020204020204" pitchFamily="34" charset="-122"/>
                        </a:rPr>
                        <a:t>地点</a:t>
                      </a:r>
                      <a:endParaRPr lang="zh-CN" sz="1500" kern="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r>
              <a:tr h="868836">
                <a:tc>
                  <a:txBody>
                    <a:bodyPr/>
                    <a:lstStyle/>
                    <a:p>
                      <a:pPr algn="ctr">
                        <a:lnSpc>
                          <a:spcPts val="2000"/>
                        </a:lnSpc>
                        <a:spcAft>
                          <a:spcPts val="0"/>
                        </a:spcAft>
                      </a:pPr>
                      <a:r>
                        <a:rPr lang="zh-CN" altLang="en-US" sz="1300" b="1" kern="100" dirty="0" smtClean="0">
                          <a:solidFill>
                            <a:srgbClr val="1643E6"/>
                          </a:solidFill>
                          <a:effectLst/>
                          <a:latin typeface="微软雅黑" panose="020B0503020204020204" pitchFamily="34" charset="-122"/>
                          <a:ea typeface="微软雅黑" panose="020B0503020204020204" pitchFamily="34" charset="-122"/>
                        </a:rPr>
                        <a:t>技术研发类</a:t>
                      </a:r>
                      <a:endParaRPr lang="zh-CN" altLang="en-US" sz="1300" b="1" kern="10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marL="0" algn="l" defTabSz="914400" rtl="0" eaLnBrk="1" latinLnBrk="0" hangingPunct="1">
                        <a:lnSpc>
                          <a:spcPts val="2000"/>
                        </a:lnSpc>
                        <a:spcAft>
                          <a:spcPts val="0"/>
                        </a:spcAft>
                        <a:buNone/>
                      </a:pPr>
                      <a:r>
                        <a:rPr lang="zh-CN" altLang="en-US" sz="1200" kern="100" dirty="0" smtClean="0">
                          <a:effectLst/>
                          <a:latin typeface="微软雅黑" panose="020B0503020204020204" pitchFamily="34" charset="-122"/>
                          <a:ea typeface="微软雅黑" panose="020B0503020204020204" pitchFamily="34" charset="-122"/>
                        </a:rPr>
                        <a:t>电气工程及其自动化、通信工程、自动化、机械设计制造及其自动化、测控技术与仪器、计算机科学与技术、软件工程、材料科学与工程等相关专业</a:t>
                      </a:r>
                      <a:endParaRPr lang="zh-CN" altLang="en-US" sz="1200" b="0" kern="100" dirty="0" smtClean="0">
                        <a:solidFill>
                          <a:schemeClr val="dk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a:txBody>
                    <a:bodyPr/>
                    <a:lstStyle/>
                    <a:p>
                      <a:pPr marL="0" algn="l" defTabSz="914400" rtl="0" eaLnBrk="1" latinLnBrk="0" hangingPunct="1">
                        <a:lnSpc>
                          <a:spcPts val="2000"/>
                        </a:lnSpc>
                        <a:spcAft>
                          <a:spcPts val="0"/>
                        </a:spcAft>
                        <a:buNone/>
                      </a:pPr>
                      <a:r>
                        <a:rPr lang="zh-CN" altLang="en-US" sz="1200" kern="100" dirty="0" smtClean="0">
                          <a:effectLst/>
                          <a:latin typeface="微软雅黑" panose="020B0503020204020204" pitchFamily="34" charset="-122"/>
                          <a:ea typeface="微软雅黑" panose="020B0503020204020204" pitchFamily="34" charset="-122"/>
                        </a:rPr>
                        <a:t>从事公司科技管理、产品研发、产品设计、产品工艺管控、产品检验试验等相关技术类工作</a:t>
                      </a:r>
                      <a:endParaRPr lang="zh-CN" altLang="en-US" sz="1200" b="0" kern="100" dirty="0" smtClean="0">
                        <a:solidFill>
                          <a:schemeClr val="dk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rowSpan="3">
                  <a:txBody>
                    <a:bodyPr/>
                    <a:lstStyle/>
                    <a:p>
                      <a:pPr algn="ctr">
                        <a:lnSpc>
                          <a:spcPts val="2500"/>
                        </a:lnSpc>
                        <a:spcAft>
                          <a:spcPts val="0"/>
                        </a:spcAft>
                      </a:pPr>
                      <a:endParaRPr lang="en-US" altLang="zh-CN" sz="1200" kern="0" dirty="0" smtClean="0">
                        <a:effectLst/>
                        <a:latin typeface="微软雅黑" panose="020B0503020204020204" pitchFamily="34" charset="-122"/>
                        <a:ea typeface="微软雅黑" panose="020B0503020204020204" pitchFamily="34" charset="-122"/>
                      </a:endParaRPr>
                    </a:p>
                    <a:p>
                      <a:pPr algn="ctr">
                        <a:lnSpc>
                          <a:spcPts val="2500"/>
                        </a:lnSpc>
                        <a:spcAft>
                          <a:spcPts val="0"/>
                        </a:spcAft>
                      </a:pPr>
                      <a:r>
                        <a:rPr lang="zh-CN" altLang="en-US" sz="1200" kern="0" dirty="0" smtClean="0">
                          <a:effectLst/>
                          <a:latin typeface="微软雅黑" panose="020B0503020204020204" pitchFamily="34" charset="-122"/>
                          <a:ea typeface="微软雅黑" panose="020B0503020204020204" pitchFamily="34" charset="-122"/>
                        </a:rPr>
                        <a:t>上海市</a:t>
                      </a:r>
                      <a:endParaRPr lang="zh-CN" altLang="en-US" sz="1200" kern="0" dirty="0" smtClean="0">
                        <a:effectLst/>
                        <a:latin typeface="微软雅黑" panose="020B0503020204020204" pitchFamily="34" charset="-122"/>
                        <a:ea typeface="微软雅黑" panose="020B0503020204020204" pitchFamily="34" charset="-122"/>
                      </a:endParaRPr>
                    </a:p>
                    <a:p>
                      <a:pPr algn="ctr">
                        <a:lnSpc>
                          <a:spcPts val="2500"/>
                        </a:lnSpc>
                        <a:spcAft>
                          <a:spcPts val="0"/>
                        </a:spcAft>
                      </a:pPr>
                      <a:r>
                        <a:rPr lang="zh-CN" altLang="en-US" sz="1200" kern="0" dirty="0" smtClean="0">
                          <a:effectLst/>
                          <a:latin typeface="微软雅黑" panose="020B0503020204020204" pitchFamily="34" charset="-122"/>
                          <a:ea typeface="微软雅黑" panose="020B0503020204020204" pitchFamily="34" charset="-122"/>
                        </a:rPr>
                        <a:t>湖南衡阳</a:t>
                      </a:r>
                      <a:endParaRPr lang="en-US" altLang="zh-CN" sz="1200" kern="0" dirty="0" smtClean="0">
                        <a:effectLst/>
                        <a:latin typeface="微软雅黑" panose="020B0503020204020204" pitchFamily="34" charset="-122"/>
                        <a:ea typeface="微软雅黑" panose="020B0503020204020204" pitchFamily="34" charset="-122"/>
                      </a:endParaRPr>
                    </a:p>
                    <a:p>
                      <a:pPr algn="ctr">
                        <a:lnSpc>
                          <a:spcPts val="2500"/>
                        </a:lnSpc>
                        <a:spcAft>
                          <a:spcPts val="0"/>
                        </a:spcAft>
                      </a:pPr>
                      <a:endParaRPr lang="zh-CN" sz="1200" kern="0" dirty="0" smtClean="0">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r>
              <a:tr h="868836">
                <a:tc>
                  <a:txBody>
                    <a:bodyPr/>
                    <a:lstStyle/>
                    <a:p>
                      <a:pPr algn="ctr">
                        <a:lnSpc>
                          <a:spcPts val="2000"/>
                        </a:lnSpc>
                        <a:spcAft>
                          <a:spcPts val="0"/>
                        </a:spcAft>
                      </a:pPr>
                      <a:r>
                        <a:rPr lang="zh-CN" altLang="en-US" sz="1300" b="1" kern="0" dirty="0" smtClean="0">
                          <a:solidFill>
                            <a:srgbClr val="1643E6"/>
                          </a:solidFill>
                          <a:effectLst/>
                          <a:latin typeface="微软雅黑" panose="020B0503020204020204" pitchFamily="34" charset="-122"/>
                          <a:ea typeface="微软雅黑" panose="020B0503020204020204" pitchFamily="34" charset="-122"/>
                        </a:rPr>
                        <a:t>工程技术类</a:t>
                      </a:r>
                      <a:endParaRPr lang="zh-CN" altLang="en-US" sz="1300" b="1" kern="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marL="0" algn="l" defTabSz="914400" rtl="0" eaLnBrk="1" latinLnBrk="0" hangingPunct="1">
                        <a:lnSpc>
                          <a:spcPts val="2000"/>
                        </a:lnSpc>
                        <a:spcAft>
                          <a:spcPts val="0"/>
                        </a:spcAft>
                        <a:buNone/>
                      </a:pPr>
                      <a:r>
                        <a:rPr lang="zh-CN" altLang="en-US" sz="1200" kern="100" dirty="0" smtClean="0">
                          <a:effectLst/>
                          <a:latin typeface="微软雅黑" panose="020B0503020204020204" pitchFamily="34" charset="-122"/>
                          <a:ea typeface="微软雅黑" panose="020B0503020204020204" pitchFamily="34" charset="-122"/>
                        </a:rPr>
                        <a:t>电气工程及其自动化、机械设计制造及其自动化、自动化、能源与动力工程、土木工程、工程造价、工程管理等相关专业</a:t>
                      </a:r>
                      <a:endParaRPr lang="zh-CN" altLang="en-US" sz="1200" b="0" kern="100" dirty="0" smtClean="0">
                        <a:solidFill>
                          <a:schemeClr val="dk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a:txBody>
                    <a:bodyPr/>
                    <a:lstStyle/>
                    <a:p>
                      <a:pPr marL="0" algn="l" defTabSz="914400" rtl="0" eaLnBrk="1" latinLnBrk="0" hangingPunct="1">
                        <a:lnSpc>
                          <a:spcPts val="2000"/>
                        </a:lnSpc>
                        <a:spcAft>
                          <a:spcPts val="0"/>
                        </a:spcAft>
                        <a:buNone/>
                      </a:pPr>
                      <a:r>
                        <a:rPr lang="zh-CN" altLang="en-US" sz="1200" kern="100" dirty="0" smtClean="0">
                          <a:effectLst/>
                          <a:latin typeface="微软雅黑" panose="020B0503020204020204" pitchFamily="34" charset="-122"/>
                          <a:ea typeface="微软雅黑" panose="020B0503020204020204" pitchFamily="34" charset="-122"/>
                        </a:rPr>
                        <a:t>从事公司国内工程项目管理、工程项目执行、工程项目造价等工程相关工作</a:t>
                      </a:r>
                      <a:endParaRPr lang="zh-CN" altLang="en-US" sz="1200" b="0" kern="100" dirty="0" smtClean="0">
                        <a:solidFill>
                          <a:schemeClr val="dk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vMerge="1">
                  <a:tcPr/>
                </a:tc>
              </a:tr>
              <a:tr h="868680">
                <a:tc>
                  <a:txBody>
                    <a:bodyPr/>
                    <a:lstStyle/>
                    <a:p>
                      <a:pPr algn="ctr">
                        <a:lnSpc>
                          <a:spcPts val="2000"/>
                        </a:lnSpc>
                        <a:spcAft>
                          <a:spcPts val="0"/>
                        </a:spcAft>
                      </a:pPr>
                      <a:r>
                        <a:rPr lang="zh-CN" altLang="en-US" sz="1300" b="1" kern="0" dirty="0" smtClean="0">
                          <a:solidFill>
                            <a:srgbClr val="1643E6"/>
                          </a:solidFill>
                          <a:effectLst/>
                          <a:latin typeface="微软雅黑" panose="020B0503020204020204" pitchFamily="34" charset="-122"/>
                          <a:ea typeface="微软雅黑" panose="020B0503020204020204" pitchFamily="34" charset="-122"/>
                        </a:rPr>
                        <a:t>国内市场类</a:t>
                      </a:r>
                      <a:endParaRPr lang="zh-CN" altLang="en-US" sz="1300" b="1" kern="0" dirty="0" smtClean="0">
                        <a:solidFill>
                          <a:srgbClr val="1643E6"/>
                        </a:solidFill>
                        <a:effectLst/>
                        <a:latin typeface="微软雅黑" panose="020B0503020204020204" pitchFamily="34" charset="-122"/>
                        <a:ea typeface="微软雅黑" panose="020B0503020204020204" pitchFamily="34" charset="-122"/>
                        <a:cs typeface="Times New Roman" panose="02020603050405020304"/>
                      </a:endParaRPr>
                    </a:p>
                  </a:txBody>
                  <a:tcPr marL="17780" marR="17780" marT="0" marB="0" anchor="ctr"/>
                </a:tc>
                <a:tc>
                  <a:txBody>
                    <a:bodyPr/>
                    <a:lstStyle/>
                    <a:p>
                      <a:pPr marL="0" algn="l" defTabSz="914400" rtl="0" eaLnBrk="1" latinLnBrk="0" hangingPunct="1">
                        <a:lnSpc>
                          <a:spcPts val="2000"/>
                        </a:lnSpc>
                        <a:spcAft>
                          <a:spcPts val="0"/>
                        </a:spcAft>
                        <a:buNone/>
                      </a:pPr>
                      <a:r>
                        <a:rPr lang="zh-CN" altLang="en-US" sz="1200" kern="100" dirty="0" smtClean="0">
                          <a:effectLst/>
                          <a:latin typeface="微软雅黑" panose="020B0503020204020204" pitchFamily="34" charset="-122"/>
                          <a:ea typeface="微软雅黑" panose="020B0503020204020204" pitchFamily="34" charset="-122"/>
                        </a:rPr>
                        <a:t>机械设计制造及其自动化、电气工程及其自动化、自动化、材料科学与工程、能源与动力工程、通信工程等相关专业</a:t>
                      </a:r>
                      <a:endParaRPr lang="zh-CN" altLang="en-US" sz="1200" b="0" kern="100" dirty="0" smtClean="0">
                        <a:solidFill>
                          <a:schemeClr val="dk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a:txBody>
                    <a:bodyPr/>
                    <a:lstStyle/>
                    <a:p>
                      <a:pPr marL="0" algn="l" defTabSz="914400" rtl="0" eaLnBrk="1" latinLnBrk="0" hangingPunct="1">
                        <a:lnSpc>
                          <a:spcPts val="2000"/>
                        </a:lnSpc>
                        <a:spcAft>
                          <a:spcPts val="0"/>
                        </a:spcAft>
                        <a:buNone/>
                      </a:pPr>
                      <a:r>
                        <a:rPr lang="zh-CN" altLang="en-US" sz="1200" kern="100" dirty="0" smtClean="0">
                          <a:effectLst/>
                          <a:latin typeface="微软雅黑" panose="020B0503020204020204" pitchFamily="34" charset="-122"/>
                          <a:ea typeface="微软雅黑" panose="020B0503020204020204" pitchFamily="34" charset="-122"/>
                        </a:rPr>
                        <a:t>从事公司国内全产业链市场业务开拓、合同谈判、合同履约、投标报价、客户关系维护等相关工作</a:t>
                      </a:r>
                      <a:endParaRPr lang="zh-CN" altLang="en-US" sz="1200" b="0" kern="100" dirty="0" smtClean="0">
                        <a:solidFill>
                          <a:schemeClr val="dk1"/>
                        </a:solidFill>
                        <a:effectLst/>
                        <a:latin typeface="微软雅黑" panose="020B0503020204020204" pitchFamily="34" charset="-122"/>
                        <a:ea typeface="微软雅黑" panose="020B0503020204020204" pitchFamily="34" charset="-122"/>
                        <a:cs typeface="Times New Roman" panose="02020603050405020304"/>
                      </a:endParaRPr>
                    </a:p>
                  </a:txBody>
                  <a:tcPr marL="71755" marR="17780" marT="0" marB="0" anchor="ctr"/>
                </a:tc>
                <a:tc vMerge="1">
                  <a:tcPr/>
                </a:tc>
              </a:tr>
            </a:tbl>
          </a:graphicData>
        </a:graphic>
      </p:graphicFrame>
      <p:sp>
        <p:nvSpPr>
          <p:cNvPr id="7" name="文本框 6"/>
          <p:cNvSpPr txBox="1"/>
          <p:nvPr/>
        </p:nvSpPr>
        <p:spPr>
          <a:xfrm>
            <a:off x="3914595" y="795020"/>
            <a:ext cx="453517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岗位招聘需求</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8" name="直接连接符 7"/>
          <p:cNvCxnSpPr/>
          <p:nvPr/>
        </p:nvCxnSpPr>
        <p:spPr>
          <a:xfrm>
            <a:off x="4851400" y="1453515"/>
            <a:ext cx="262890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9" name="文本框 16"/>
          <p:cNvSpPr txBox="1"/>
          <p:nvPr/>
        </p:nvSpPr>
        <p:spPr>
          <a:xfrm>
            <a:off x="4538980" y="1542415"/>
            <a:ext cx="3399790" cy="310515"/>
          </a:xfrm>
          <a:prstGeom prst="rect">
            <a:avLst/>
          </a:prstGeom>
          <a:noFill/>
        </p:spPr>
        <p:txBody>
          <a:bodyPr wrap="square" lIns="95280" tIns="47640" rIns="95280" bIns="47640" rtlCol="0">
            <a:spAutoFit/>
          </a:bodyPr>
          <a:lstStyle/>
          <a:p>
            <a:pPr algn="ctr"/>
            <a:r>
              <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GANG WEI ZHAO PIN XU QIU</a:t>
            </a:r>
            <a:endPar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sp>
        <p:nvSpPr>
          <p:cNvPr id="5" name="文本框 4"/>
          <p:cNvSpPr txBox="1"/>
          <p:nvPr/>
        </p:nvSpPr>
        <p:spPr>
          <a:xfrm>
            <a:off x="1173480" y="5810250"/>
            <a:ext cx="3890645" cy="368300"/>
          </a:xfrm>
          <a:prstGeom prst="rect">
            <a:avLst/>
          </a:prstGeom>
          <a:noFill/>
        </p:spPr>
        <p:txBody>
          <a:bodyPr wrap="square" rtlCol="0">
            <a:spAutoFit/>
          </a:bodyPr>
          <a:lstStyle/>
          <a:p>
            <a:pPr algn="l"/>
            <a:r>
              <a:rPr lang="zh-CN" altLang="en-US" sz="1800" b="1" spc="100">
                <a:solidFill>
                  <a:srgbClr val="1643E6"/>
                </a:solidFill>
                <a:uFillTx/>
                <a:latin typeface="微软雅黑" panose="020B0503020204020204" pitchFamily="34" charset="-122"/>
                <a:ea typeface="微软雅黑" panose="020B0503020204020204" pitchFamily="34" charset="-122"/>
              </a:rPr>
              <a:t>特变电工上开公司</a:t>
            </a:r>
            <a:endParaRPr lang="zh-CN" altLang="en-US" sz="1800" b="1" spc="100">
              <a:solidFill>
                <a:srgbClr val="1643E6"/>
              </a:solidFill>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Effect transition="in" filter="fade">
                                      <p:cBhvr>
                                        <p:cTn id="18" dur="1000"/>
                                        <p:tgtEl>
                                          <p:spTgt spid="9"/>
                                        </p:tgtEl>
                                      </p:cBhvr>
                                    </p:animEffect>
                                  </p:childTnLst>
                                </p:cTn>
                              </p:par>
                            </p:childTnLst>
                          </p:cTn>
                        </p:par>
                        <p:par>
                          <p:cTn id="19" fill="hold">
                            <p:stCondLst>
                              <p:cond delay="1000"/>
                            </p:stCondLst>
                            <p:childTnLst>
                              <p:par>
                                <p:cTn id="20" presetID="3" presetClass="entr" presetSubtype="1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par>
                          <p:cTn id="23" fill="hold">
                            <p:stCondLst>
                              <p:cond delay="1500"/>
                            </p:stCondLst>
                            <p:childTnLst>
                              <p:par>
                                <p:cTn id="24" presetID="3" presetClass="entr" presetSubtype="1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838200" y="1852930"/>
            <a:ext cx="3874770" cy="3521710"/>
            <a:chOff x="1320" y="2779"/>
            <a:chExt cx="6255" cy="5685"/>
          </a:xfrm>
        </p:grpSpPr>
        <p:sp>
          <p:nvSpPr>
            <p:cNvPr id="18" name="椭圆 19"/>
            <p:cNvSpPr/>
            <p:nvPr/>
          </p:nvSpPr>
          <p:spPr>
            <a:xfrm>
              <a:off x="1320" y="3072"/>
              <a:ext cx="5390" cy="5393"/>
            </a:xfrm>
            <a:prstGeom prst="ellipse">
              <a:avLst/>
            </a:prstGeom>
            <a:solidFill>
              <a:schemeClr val="bg1"/>
            </a:solidFill>
            <a:ln w="12700" cap="flat" cmpd="sng">
              <a:solidFill>
                <a:srgbClr val="1643E6"/>
              </a:solidFill>
              <a:prstDash val="dash"/>
              <a:bevel/>
              <a:headEnd type="none" w="med" len="med"/>
              <a:tailEnd type="none" w="med" len="med"/>
            </a:ln>
          </p:spPr>
          <p:txBody>
            <a:bodyPr anchor="ctr"/>
            <a:lstStyle/>
            <a:p>
              <a:pPr lvl="0" algn="ctr" eaLnBrk="1" hangingPunct="1"/>
              <a:endParaRPr lang="zh-CN" altLang="zh-CN" sz="24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2" name="椭圆 20"/>
            <p:cNvSpPr/>
            <p:nvPr/>
          </p:nvSpPr>
          <p:spPr>
            <a:xfrm>
              <a:off x="1680" y="3432"/>
              <a:ext cx="4673" cy="4673"/>
            </a:xfrm>
            <a:prstGeom prst="ellipse">
              <a:avLst/>
            </a:prstGeom>
            <a:blipFill rotWithShape="1">
              <a:blip r:embed="rId1" cstate="print"/>
              <a:stretch>
                <a:fillRect/>
              </a:stretch>
            </a:blipFill>
            <a:ln w="12700">
              <a:noFill/>
            </a:ln>
          </p:spPr>
          <p:txBody>
            <a:bodyPr anchor="ctr"/>
            <a:lstStyle/>
            <a:p>
              <a:pPr lvl="0" algn="ctr" eaLnBrk="1" hangingPunct="1"/>
              <a:endParaRPr lang="zh-CN" altLang="zh-CN" sz="24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3" name="椭圆 21"/>
            <p:cNvSpPr/>
            <p:nvPr/>
          </p:nvSpPr>
          <p:spPr>
            <a:xfrm>
              <a:off x="5483" y="3956"/>
              <a:ext cx="1060" cy="1057"/>
            </a:xfrm>
            <a:prstGeom prst="ellipse">
              <a:avLst/>
            </a:prstGeom>
            <a:gradFill>
              <a:gsLst>
                <a:gs pos="0">
                  <a:srgbClr val="1643E6"/>
                </a:gs>
                <a:gs pos="100000">
                  <a:srgbClr val="72BBFF"/>
                </a:gs>
              </a:gsLst>
              <a:lin ang="0" scaled="0"/>
            </a:gradFill>
            <a:ln w="12700">
              <a:noFill/>
            </a:ln>
          </p:spPr>
          <p:txBody>
            <a:bodyPr anchor="ctr"/>
            <a:lstStyle/>
            <a:p>
              <a:pPr lvl="0" algn="ctr" eaLnBrk="1" hangingPunct="1"/>
              <a:endParaRPr lang="zh-CN" altLang="zh-CN" sz="24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4" name="椭圆 22"/>
            <p:cNvSpPr/>
            <p:nvPr/>
          </p:nvSpPr>
          <p:spPr>
            <a:xfrm>
              <a:off x="5817" y="2779"/>
              <a:ext cx="787" cy="783"/>
            </a:xfrm>
            <a:prstGeom prst="ellipse">
              <a:avLst/>
            </a:prstGeom>
            <a:noFill/>
            <a:ln w="19050" cap="flat" cmpd="sng">
              <a:solidFill>
                <a:srgbClr val="1643E6"/>
              </a:solidFill>
              <a:prstDash val="solid"/>
              <a:bevel/>
              <a:headEnd type="none" w="med" len="med"/>
              <a:tailEnd type="none" w="med" len="med"/>
            </a:ln>
          </p:spPr>
          <p:txBody>
            <a:bodyPr anchor="ctr"/>
            <a:lstStyle/>
            <a:p>
              <a:pPr lvl="0" algn="ctr" eaLnBrk="1" hangingPunct="1"/>
              <a:endParaRPr lang="zh-CN" altLang="zh-CN" sz="24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5" name="椭圆 23"/>
            <p:cNvSpPr/>
            <p:nvPr/>
          </p:nvSpPr>
          <p:spPr>
            <a:xfrm>
              <a:off x="6243" y="3956"/>
              <a:ext cx="1333" cy="1330"/>
            </a:xfrm>
            <a:prstGeom prst="ellipse">
              <a:avLst/>
            </a:prstGeom>
            <a:noFill/>
            <a:ln w="19050" cap="flat" cmpd="sng">
              <a:solidFill>
                <a:srgbClr val="1643E6"/>
              </a:solidFill>
              <a:prstDash val="solid"/>
              <a:bevel/>
              <a:headEnd type="none" w="med" len="med"/>
              <a:tailEnd type="none" w="med" len="med"/>
            </a:ln>
          </p:spPr>
          <p:txBody>
            <a:bodyPr anchor="ctr"/>
            <a:lstStyle/>
            <a:p>
              <a:pPr lvl="0" algn="ctr" eaLnBrk="1" hangingPunct="1"/>
              <a:endParaRPr lang="zh-CN" altLang="zh-CN" sz="24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26" name="椭圆 24"/>
            <p:cNvSpPr/>
            <p:nvPr/>
          </p:nvSpPr>
          <p:spPr>
            <a:xfrm>
              <a:off x="6517" y="5659"/>
              <a:ext cx="530" cy="530"/>
            </a:xfrm>
            <a:prstGeom prst="ellipse">
              <a:avLst/>
            </a:prstGeom>
            <a:gradFill>
              <a:gsLst>
                <a:gs pos="0">
                  <a:srgbClr val="1643E6"/>
                </a:gs>
                <a:gs pos="100000">
                  <a:srgbClr val="72BBFF"/>
                </a:gs>
              </a:gsLst>
              <a:lin ang="0" scaled="0"/>
            </a:gradFill>
            <a:ln w="12700">
              <a:noFill/>
            </a:ln>
          </p:spPr>
          <p:txBody>
            <a:bodyPr anchor="ctr"/>
            <a:lstStyle/>
            <a:p>
              <a:pPr lvl="0" algn="ctr" eaLnBrk="1" hangingPunct="1"/>
              <a:endParaRPr lang="zh-CN" altLang="zh-CN" sz="2400"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grpSp>
        <p:nvGrpSpPr>
          <p:cNvPr id="6" name="组合 5"/>
          <p:cNvGrpSpPr/>
          <p:nvPr/>
        </p:nvGrpSpPr>
        <p:grpSpPr>
          <a:xfrm>
            <a:off x="4968875" y="2559050"/>
            <a:ext cx="6779260" cy="2308225"/>
            <a:chOff x="7825" y="4030"/>
            <a:chExt cx="10676" cy="3635"/>
          </a:xfrm>
        </p:grpSpPr>
        <p:sp>
          <p:nvSpPr>
            <p:cNvPr id="18506" name="Rectangle 74"/>
            <p:cNvSpPr>
              <a:spLocks noChangeArrowheads="1"/>
            </p:cNvSpPr>
            <p:nvPr/>
          </p:nvSpPr>
          <p:spPr bwMode="auto">
            <a:xfrm>
              <a:off x="7825" y="4030"/>
              <a:ext cx="9425" cy="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auto">
                <a:lnSpc>
                  <a:spcPct val="150000"/>
                </a:lnSpc>
                <a:buFont typeface="Arial" panose="020B0604020202020204" pitchFamily="34" charset="0"/>
                <a:buNone/>
              </a:pPr>
              <a:r>
                <a:rPr lang="zh-CN" altLang="en-US"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特变电工官方招聘网站：</a:t>
              </a:r>
              <a:r>
                <a:rPr lang="en-US" altLang="zh-CN"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http://tbea.zhiye.com</a:t>
              </a:r>
              <a:endParaRPr lang="en-US" altLang="zh-CN"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ct val="150000"/>
                </a:lnSpc>
                <a:buFont typeface="Arial" panose="020B0604020202020204" pitchFamily="34" charset="0"/>
                <a:buNone/>
              </a:pPr>
              <a:r>
                <a:rPr lang="zh-CN" altLang="en-US"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官方</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微</a:t>
              </a:r>
              <a:r>
                <a:rPr lang="zh-CN" altLang="en-US"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信公众号：</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特变</a:t>
              </a:r>
              <a:r>
                <a:rPr lang="zh-CN" altLang="en-US"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电工招聘  </a:t>
              </a: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ct val="150000"/>
                </a:lnSpc>
                <a:buFont typeface="Arial" panose="020B0604020202020204" pitchFamily="34" charset="0"/>
                <a:buNone/>
              </a:pP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招聘联系人</a:t>
              </a:r>
              <a:r>
                <a:rPr lang="zh-CN" altLang="en-US"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：唐女士、张女士</a:t>
              </a: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ct val="150000"/>
                </a:lnSpc>
                <a:buFont typeface="Arial" panose="020B0604020202020204" pitchFamily="34" charset="0"/>
                <a:buNone/>
              </a:pP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招聘热线</a:t>
              </a:r>
              <a:r>
                <a:rPr lang="zh-CN" altLang="en-US"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18573417912/18573415765</a:t>
              </a:r>
              <a:endParaRPr lang="en-US" altLang="zh-CN"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ct val="150000"/>
                </a:lnSpc>
                <a:buFont typeface="Arial" panose="020B0604020202020204" pitchFamily="34" charset="0"/>
                <a:buNone/>
              </a:pP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招聘邮箱</a:t>
              </a:r>
              <a:r>
                <a:rPr lang="zh-CN" altLang="en-US"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hlinkClick r:id="rId2"/>
                </a:rPr>
                <a:t>054211@tbea.com</a:t>
              </a:r>
              <a:endParaRPr lang="en-US" altLang="zh-CN" sz="20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0898" name="Picture 2" descr="qrcode_for_gh_d24427a6d131_344"/>
            <p:cNvPicPr>
              <a:picLocks noChangeAspect="1" noChangeArrowheads="1"/>
            </p:cNvPicPr>
            <p:nvPr/>
          </p:nvPicPr>
          <p:blipFill>
            <a:blip r:embed="rId3" cstate="print"/>
            <a:srcRect/>
            <a:stretch>
              <a:fillRect/>
            </a:stretch>
          </p:blipFill>
          <p:spPr bwMode="auto">
            <a:xfrm>
              <a:off x="16033" y="5044"/>
              <a:ext cx="2468" cy="2484"/>
            </a:xfrm>
            <a:prstGeom prst="rect">
              <a:avLst/>
            </a:prstGeom>
            <a:noFill/>
          </p:spPr>
        </p:pic>
      </p:grpSp>
      <p:sp>
        <p:nvSpPr>
          <p:cNvPr id="7" name="文本框 6"/>
          <p:cNvSpPr txBox="1"/>
          <p:nvPr/>
        </p:nvSpPr>
        <p:spPr>
          <a:xfrm>
            <a:off x="3914595" y="795020"/>
            <a:ext cx="4535170" cy="583565"/>
          </a:xfrm>
          <a:prstGeom prst="rect">
            <a:avLst/>
          </a:prstGeom>
          <a:noFill/>
        </p:spPr>
        <p:txBody>
          <a:bodyPr wrap="square" rtlCol="0">
            <a:spAutoFit/>
          </a:bodyPr>
          <a:lstStyle/>
          <a:p>
            <a:pPr algn="ctr"/>
            <a:r>
              <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应聘联系方式</a:t>
            </a:r>
            <a:endParaRPr lang="zh-CN"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8" name="直接连接符 7"/>
          <p:cNvCxnSpPr/>
          <p:nvPr/>
        </p:nvCxnSpPr>
        <p:spPr>
          <a:xfrm>
            <a:off x="4845050" y="1453515"/>
            <a:ext cx="2641600"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9" name="文本框 16"/>
          <p:cNvSpPr txBox="1"/>
          <p:nvPr/>
        </p:nvSpPr>
        <p:spPr>
          <a:xfrm>
            <a:off x="4538980" y="1542415"/>
            <a:ext cx="3399790" cy="310515"/>
          </a:xfrm>
          <a:prstGeom prst="rect">
            <a:avLst/>
          </a:prstGeom>
          <a:noFill/>
        </p:spPr>
        <p:txBody>
          <a:bodyPr wrap="square" lIns="95280" tIns="47640" rIns="95280" bIns="47640" rtlCol="0">
            <a:spAutoFit/>
          </a:bodyPr>
          <a:lstStyle/>
          <a:p>
            <a:pPr algn="ctr"/>
            <a:r>
              <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YING PIN LIAN XI FANG SHI</a:t>
            </a:r>
            <a:endParaRPr lang="en-US" altLang="zh-CN" sz="1400" spc="2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Effect transition="in" filter="fade">
                                      <p:cBhvr>
                                        <p:cTn id="18" dur="1000"/>
                                        <p:tgtEl>
                                          <p:spTgt spid="9"/>
                                        </p:tgtEl>
                                      </p:cBhvr>
                                    </p:animEffect>
                                  </p:childTnLst>
                                </p:cTn>
                              </p:par>
                            </p:childTnLst>
                          </p:cTn>
                        </p:par>
                        <p:par>
                          <p:cTn id="19" fill="hold">
                            <p:stCondLst>
                              <p:cond delay="1000"/>
                            </p:stCondLst>
                            <p:childTnLst>
                              <p:par>
                                <p:cTn id="20" presetID="49" presetClass="entr" presetSubtype="0" decel="10000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360"/>
                                          </p:val>
                                        </p:tav>
                                        <p:tav tm="100000">
                                          <p:val>
                                            <p:fltVal val="0"/>
                                          </p:val>
                                        </p:tav>
                                      </p:tavLst>
                                    </p:anim>
                                    <p:animEffect transition="in" filter="fade">
                                      <p:cBhvr>
                                        <p:cTn id="25" dur="500"/>
                                        <p:tgtEl>
                                          <p:spTgt spid="5"/>
                                        </p:tgtEl>
                                      </p:cBhvr>
                                    </p:animEffect>
                                  </p:childTnLst>
                                </p:cTn>
                              </p:par>
                            </p:childTnLst>
                          </p:cTn>
                        </p:par>
                        <p:par>
                          <p:cTn id="26" fill="hold">
                            <p:stCondLst>
                              <p:cond delay="1500"/>
                            </p:stCondLst>
                            <p:childTnLst>
                              <p:par>
                                <p:cTn id="27" presetID="15"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框 13"/>
          <p:cNvSpPr txBox="1"/>
          <p:nvPr/>
        </p:nvSpPr>
        <p:spPr>
          <a:xfrm flipH="1">
            <a:off x="1563370" y="2501265"/>
            <a:ext cx="9190990" cy="1469390"/>
          </a:xfrm>
          <a:prstGeom prst="rect">
            <a:avLst/>
          </a:prstGeom>
          <a:noFill/>
        </p:spPr>
        <p:txBody>
          <a:bodyPr wrap="square" lIns="91450" tIns="45725" rIns="91450" bIns="45725" rtlCol="0" anchor="t" anchorCtr="0">
            <a:noAutofit/>
          </a:bodyPr>
          <a:lstStyle/>
          <a:p>
            <a:pPr algn="ctr"/>
            <a:r>
              <a:rPr lang="zh-CN" altLang="en-US" sz="8000" spc="600" dirty="0" smtClean="0">
                <a:solidFill>
                  <a:srgbClr val="1643E6"/>
                </a:solidFill>
                <a:latin typeface="方正大标宋简体" panose="03000509000000000000" charset="-122"/>
                <a:ea typeface="方正大标宋简体" panose="03000509000000000000" charset="-122"/>
              </a:rPr>
              <a:t>欢迎加入</a:t>
            </a:r>
            <a:endParaRPr lang="zh-CN" altLang="en-US" sz="8000" spc="600" dirty="0" smtClean="0">
              <a:solidFill>
                <a:srgbClr val="1643E6"/>
              </a:solidFill>
              <a:latin typeface="方正大标宋简体" panose="03000509000000000000" charset="-122"/>
              <a:ea typeface="方正大标宋简体" panose="03000509000000000000" charset="-122"/>
            </a:endParaRPr>
          </a:p>
        </p:txBody>
      </p:sp>
      <p:sp>
        <p:nvSpPr>
          <p:cNvPr id="16" name="矩形 15"/>
          <p:cNvSpPr/>
          <p:nvPr/>
        </p:nvSpPr>
        <p:spPr>
          <a:xfrm>
            <a:off x="4578350" y="4102100"/>
            <a:ext cx="3392805" cy="275590"/>
          </a:xfrm>
          <a:prstGeom prst="rect">
            <a:avLst/>
          </a:prstGeom>
        </p:spPr>
        <p:txBody>
          <a:bodyPr wrap="square" lIns="108000">
            <a:spAutoFit/>
          </a:bodyPr>
          <a:lstStyle/>
          <a:p>
            <a:pPr algn="ctr"/>
            <a:r>
              <a:rPr lang="en-US" altLang="zh-CN" sz="1200" b="1" spc="300" dirty="0" smtClean="0">
                <a:ln w="6350">
                  <a:noFill/>
                </a:ln>
                <a:solidFill>
                  <a:schemeClr val="tx1"/>
                </a:solidFill>
                <a:uFillTx/>
                <a:latin typeface="微软雅黑" panose="020B0503020204020204" pitchFamily="34" charset="-122"/>
                <a:ea typeface="微软雅黑" panose="020B0503020204020204" pitchFamily="34" charset="-122"/>
              </a:rPr>
              <a:t>2020</a:t>
            </a:r>
            <a:r>
              <a:rPr lang="zh-CN" altLang="en-US" sz="1200" b="1" spc="300" dirty="0" smtClean="0">
                <a:ln w="6350">
                  <a:noFill/>
                </a:ln>
                <a:solidFill>
                  <a:schemeClr val="tx1"/>
                </a:solidFill>
                <a:uFillTx/>
                <a:latin typeface="微软雅黑" panose="020B0503020204020204" pitchFamily="34" charset="-122"/>
                <a:ea typeface="微软雅黑" panose="020B0503020204020204" pitchFamily="34" charset="-122"/>
              </a:rPr>
              <a:t>特变电工校园宣讲会</a:t>
            </a:r>
            <a:endParaRPr lang="zh-CN" altLang="en-US" sz="1200" b="1" spc="300" dirty="0" smtClean="0">
              <a:ln w="6350">
                <a:noFill/>
              </a:ln>
              <a:solidFill>
                <a:schemeClr val="tx1"/>
              </a:solidFill>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 calcmode="lin" valueType="num">
                                      <p:cBhvr additive="base">
                                        <p:cTn id="10" dur="500" fill="hold"/>
                                        <p:tgtEl>
                                          <p:spTgt spid="43"/>
                                        </p:tgtEl>
                                        <p:attrNameLst>
                                          <p:attrName>ppt_x</p:attrName>
                                        </p:attrNameLst>
                                      </p:cBhvr>
                                      <p:tavLst>
                                        <p:tav tm="0">
                                          <p:val>
                                            <p:strVal val="#ppt_x"/>
                                          </p:val>
                                        </p:tav>
                                        <p:tav tm="100000">
                                          <p:val>
                                            <p:strVal val="#ppt_x"/>
                                          </p:val>
                                        </p:tav>
                                      </p:tavLst>
                                    </p:anim>
                                    <p:anim calcmode="lin" valueType="num">
                                      <p:cBhvr additive="base">
                                        <p:cTn id="1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023253" y="1331595"/>
            <a:ext cx="10440000" cy="28800"/>
          </a:xfrm>
          <a:prstGeom prst="rect">
            <a:avLst/>
          </a:prstGeom>
          <a:gradFill flip="none" rotWithShape="1">
            <a:gsLst>
              <a:gs pos="0">
                <a:srgbClr val="1643E6"/>
              </a:gs>
              <a:gs pos="99429">
                <a:srgbClr val="72BBFF"/>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600" kern="0">
              <a:solidFill>
                <a:srgbClr val="FFFFFF"/>
              </a:solidFill>
              <a:latin typeface="微软雅黑" panose="020B0503020204020204" pitchFamily="34" charset="-122"/>
              <a:ea typeface="微软雅黑" panose="020B0503020204020204" pitchFamily="34" charset="-122"/>
            </a:endParaRPr>
          </a:p>
        </p:txBody>
      </p:sp>
      <p:sp>
        <p:nvSpPr>
          <p:cNvPr id="21" name="矩形 20" descr="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
          <p:cNvSpPr/>
          <p:nvPr/>
        </p:nvSpPr>
        <p:spPr>
          <a:xfrm flipH="1">
            <a:off x="5540375" y="1602105"/>
            <a:ext cx="6368415" cy="4523105"/>
          </a:xfrm>
          <a:prstGeom prst="rect">
            <a:avLst/>
          </a:prstGeom>
        </p:spPr>
        <p:txBody>
          <a:bodyPr vert="horz" wrap="square" lIns="91441" tIns="45720" rIns="91441" bIns="45720">
            <a:spAutoFit/>
          </a:bodyPr>
          <a:lstStyle/>
          <a:p>
            <a:pPr indent="0" eaLnBrk="0" fontAlgn="base" hangingPunct="0">
              <a:lnSpc>
                <a:spcPct val="150000"/>
              </a:lnSpc>
              <a:spcBef>
                <a:spcPts val="0"/>
              </a:spcBef>
              <a:spcAft>
                <a:spcPct val="0"/>
              </a:spcAft>
              <a:defRPr/>
            </a:pPr>
            <a:r>
              <a:rPr lang="zh-CN" altLang="en-US" sz="1600" b="1" dirty="0" smtClean="0">
                <a:solidFill>
                  <a:srgbClr val="1643E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中国</a:t>
            </a:r>
            <a:r>
              <a:rPr lang="en-US" altLang="zh-CN" sz="1600" b="1" dirty="0" smtClean="0">
                <a:solidFill>
                  <a:srgbClr val="1643E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600" b="1" dirty="0" smtClean="0">
                <a:solidFill>
                  <a:srgbClr val="1643E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湖南省</a:t>
            </a:r>
            <a:r>
              <a:rPr lang="en-US" altLang="zh-CN" sz="1600" b="1" dirty="0" smtClean="0">
                <a:solidFill>
                  <a:srgbClr val="1643E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600" b="1" dirty="0" smtClean="0">
                <a:solidFill>
                  <a:srgbClr val="1643E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衡阳市</a:t>
            </a:r>
            <a:endPar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endParaRPr>
          </a:p>
          <a:p>
            <a:pPr marL="285750" indent="0" eaLnBrk="0" fontAlgn="base" hangingPunct="0">
              <a:lnSpc>
                <a:spcPct val="150000"/>
              </a:lnSpc>
              <a:spcBef>
                <a:spcPts val="0"/>
              </a:spcBef>
              <a:spcAft>
                <a:spcPct val="0"/>
              </a:spcAft>
              <a:buFont typeface="Wingdings" panose="05000000000000000000" charset="0"/>
              <a:buChar char="ü"/>
              <a:defRPr/>
            </a:pPr>
            <a:r>
              <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rPr>
              <a:t>国家园林城市</a:t>
            </a:r>
            <a:endPar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endParaRPr>
          </a:p>
          <a:p>
            <a:pPr marL="285750" indent="0" eaLnBrk="0" fontAlgn="base" hangingPunct="0">
              <a:lnSpc>
                <a:spcPct val="150000"/>
              </a:lnSpc>
              <a:spcBef>
                <a:spcPts val="0"/>
              </a:spcBef>
              <a:spcAft>
                <a:spcPct val="0"/>
              </a:spcAft>
              <a:buFont typeface="Wingdings" panose="05000000000000000000" charset="0"/>
              <a:buChar char="ü"/>
              <a:defRPr/>
            </a:pPr>
            <a:r>
              <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rPr>
              <a:t>中国优秀旅游城市</a:t>
            </a:r>
            <a:endPar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endParaRPr>
          </a:p>
          <a:p>
            <a:pPr marL="285750" indent="0" eaLnBrk="0" fontAlgn="base" hangingPunct="0">
              <a:lnSpc>
                <a:spcPct val="150000"/>
              </a:lnSpc>
              <a:spcBef>
                <a:spcPts val="0"/>
              </a:spcBef>
              <a:spcAft>
                <a:spcPct val="0"/>
              </a:spcAft>
              <a:buFont typeface="Wingdings" panose="05000000000000000000" charset="0"/>
              <a:buChar char="ü"/>
              <a:defRPr/>
            </a:pPr>
            <a:r>
              <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rPr>
              <a:t>湖南省域副中心城市</a:t>
            </a:r>
            <a:endPar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endParaRPr>
          </a:p>
          <a:p>
            <a:pPr marL="285750" indent="0" eaLnBrk="0" fontAlgn="base" hangingPunct="0">
              <a:lnSpc>
                <a:spcPct val="150000"/>
              </a:lnSpc>
              <a:spcBef>
                <a:spcPts val="0"/>
              </a:spcBef>
              <a:spcAft>
                <a:spcPct val="0"/>
              </a:spcAft>
              <a:buFont typeface="Wingdings" panose="05000000000000000000" charset="0"/>
              <a:buChar char="ü"/>
              <a:defRPr/>
            </a:pPr>
            <a:r>
              <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rPr>
              <a:t>国家承接产业转移示范区</a:t>
            </a:r>
            <a:endPar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endParaRPr>
          </a:p>
          <a:p>
            <a:pPr marL="285750" indent="0" eaLnBrk="0" fontAlgn="base" hangingPunct="0">
              <a:lnSpc>
                <a:spcPct val="150000"/>
              </a:lnSpc>
              <a:spcBef>
                <a:spcPts val="0"/>
              </a:spcBef>
              <a:spcAft>
                <a:spcPct val="0"/>
              </a:spcAft>
              <a:buFont typeface="Wingdings" panose="05000000000000000000" charset="0"/>
              <a:buChar char="ü"/>
              <a:defRPr/>
            </a:pPr>
            <a:r>
              <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rPr>
              <a:t>全国加工贸易重点承接地国家服务业综合配套改革试点城市</a:t>
            </a:r>
            <a:endPar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endParaRPr>
          </a:p>
          <a:p>
            <a:pPr marL="285750" indent="0" eaLnBrk="0" fontAlgn="base" hangingPunct="0">
              <a:lnSpc>
                <a:spcPct val="150000"/>
              </a:lnSpc>
              <a:spcBef>
                <a:spcPts val="0"/>
              </a:spcBef>
              <a:spcAft>
                <a:spcPct val="0"/>
              </a:spcAft>
              <a:buFont typeface="Wingdings" panose="05000000000000000000" charset="0"/>
              <a:buChar char="ü"/>
              <a:defRPr/>
            </a:pPr>
            <a:r>
              <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rPr>
              <a:t>入选</a:t>
            </a:r>
            <a:r>
              <a:rPr lang="en-US" altLang="zh-CN" sz="1600" dirty="0" smtClean="0">
                <a:latin typeface="微软雅黑" panose="020B0503020204020204" pitchFamily="34" charset="-122"/>
                <a:ea typeface="微软雅黑" panose="020B0503020204020204" pitchFamily="34" charset="-122"/>
                <a:sym typeface="微软雅黑" panose="020B0503020204020204" pitchFamily="34" charset="-122"/>
              </a:rPr>
              <a:t>“2018中国大陆最佳商业城市100强”</a:t>
            </a:r>
            <a:endParaRPr lang="zh-CN" altLang="en-US" sz="1600" b="0" dirty="0" smtClean="0">
              <a:latin typeface="微软雅黑" panose="020B0503020204020204" pitchFamily="34" charset="-122"/>
              <a:ea typeface="微软雅黑" panose="020B0503020204020204" pitchFamily="34" charset="-122"/>
              <a:sym typeface="微软雅黑" panose="020B0503020204020204" pitchFamily="34" charset="-122"/>
            </a:endParaRPr>
          </a:p>
          <a:p>
            <a:pPr marL="285750" indent="0" eaLnBrk="0" fontAlgn="base" hangingPunct="0">
              <a:lnSpc>
                <a:spcPct val="150000"/>
              </a:lnSpc>
              <a:spcBef>
                <a:spcPts val="0"/>
              </a:spcBef>
              <a:spcAft>
                <a:spcPct val="0"/>
              </a:spcAft>
              <a:buFont typeface="Wingdings" panose="05000000000000000000" charset="0"/>
              <a:buChar char="ü"/>
              <a:defRPr/>
            </a:pPr>
            <a:r>
              <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rPr>
              <a:t>中国抗战纪念城</a:t>
            </a:r>
            <a:endParaRPr lang="zh-CN" altLang="en-US" sz="1600" b="0" dirty="0" smtClean="0">
              <a:latin typeface="微软雅黑" panose="020B0503020204020204" pitchFamily="34" charset="-122"/>
              <a:ea typeface="微软雅黑" panose="020B0503020204020204" pitchFamily="34" charset="-122"/>
              <a:sym typeface="微软雅黑" panose="020B0503020204020204" pitchFamily="34" charset="-122"/>
            </a:endParaRPr>
          </a:p>
          <a:p>
            <a:pPr marL="285750" indent="0" eaLnBrk="0" fontAlgn="base" hangingPunct="0">
              <a:lnSpc>
                <a:spcPct val="150000"/>
              </a:lnSpc>
              <a:spcBef>
                <a:spcPts val="0"/>
              </a:spcBef>
              <a:spcAft>
                <a:spcPct val="0"/>
              </a:spcAft>
              <a:buFont typeface="Wingdings" panose="05000000000000000000" charset="0"/>
              <a:buChar char="ü"/>
              <a:defRPr/>
            </a:pPr>
            <a:r>
              <a:rPr lang="zh-CN" altLang="en-US" sz="1600" b="1" dirty="0" err="1" smtClean="0">
                <a:solidFill>
                  <a:srgbClr val="1643E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机场</a:t>
            </a:r>
            <a:r>
              <a:rPr lang="en-US" altLang="zh-CN" sz="1600" dirty="0" err="1"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en-US" sz="1600" dirty="0" err="1"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衡阳</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南岳</a:t>
            </a:r>
            <a:r>
              <a:rPr lang="en-US" altLang="en-US" sz="1600" dirty="0" err="1"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机场</a:t>
            </a:r>
            <a:r>
              <a:rPr lang="zh-CN" altLang="en-US" sz="1600" dirty="0" err="1"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已开</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通了直达全国</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29</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市的航线</a:t>
            </a:r>
            <a:endParaRPr lang="zh-CN" sz="16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85750" indent="0" eaLnBrk="0" fontAlgn="base" hangingPunct="0">
              <a:lnSpc>
                <a:spcPct val="150000"/>
              </a:lnSpc>
              <a:spcBef>
                <a:spcPts val="0"/>
              </a:spcBef>
              <a:spcAft>
                <a:spcPct val="0"/>
              </a:spcAft>
              <a:buFont typeface="Wingdings" panose="05000000000000000000" charset="0"/>
              <a:buChar char="ü"/>
              <a:defRPr/>
            </a:pPr>
            <a:r>
              <a:rPr lang="zh-CN" sz="1600" b="1" dirty="0" smtClean="0">
                <a:solidFill>
                  <a:srgbClr val="1643E6"/>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高铁</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衡阳东站</a:t>
            </a:r>
            <a:r>
              <a:rPr lang="zh-CN" altLang="en-US" sz="1600" kern="0" noProof="0" dirty="0" smtClean="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直达长沙高铁仅</a:t>
            </a:r>
            <a:r>
              <a:rPr lang="en-US" altLang="zh-CN" sz="1600" kern="0" noProof="0" dirty="0" smtClean="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37mins</a:t>
            </a:r>
            <a:r>
              <a:rPr lang="zh-CN" altLang="en-US" sz="1600" kern="0" noProof="0" dirty="0" smtClean="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，直达广州高铁</a:t>
            </a:r>
            <a:r>
              <a:rPr lang="en-US" altLang="zh-CN" sz="1600" kern="0" noProof="0" dirty="0" smtClean="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1h40mins</a:t>
            </a:r>
            <a:endParaRPr lang="zh-CN" altLang="en-US" sz="1600" kern="0" noProof="0" dirty="0" smtClean="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0" eaLnBrk="0" fontAlgn="base" hangingPunct="0">
              <a:lnSpc>
                <a:spcPct val="150000"/>
              </a:lnSpc>
              <a:spcBef>
                <a:spcPts val="0"/>
              </a:spcBef>
              <a:spcAft>
                <a:spcPct val="0"/>
              </a:spcAft>
              <a:buFont typeface="Wingdings" panose="05000000000000000000" charset="0"/>
              <a:buChar char="ü"/>
              <a:defRPr/>
            </a:pPr>
            <a:r>
              <a:rPr lang="zh-CN" altLang="en-US" sz="1600" b="1" kern="0" noProof="0" dirty="0" smtClean="0">
                <a:ln>
                  <a:noFill/>
                </a:ln>
                <a:solidFill>
                  <a:srgbClr val="1643E6"/>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景点</a:t>
            </a:r>
            <a:r>
              <a:rPr lang="en-US" altLang="zh-CN" sz="1600" kern="0" noProof="0" dirty="0" smtClean="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dirty="0" smtClean="0">
                <a:latin typeface="微软雅黑" panose="020B0503020204020204" pitchFamily="34" charset="-122"/>
                <a:ea typeface="微软雅黑" panose="020B0503020204020204" pitchFamily="34" charset="-122"/>
                <a:sym typeface="微软雅黑" panose="020B0503020204020204" pitchFamily="34" charset="-122"/>
              </a:rPr>
              <a:t>南岳衡山、石鼓书院、东洲岛、蔡伦竹海</a:t>
            </a:r>
            <a:endParaRPr lang="zh-CN" altLang="en-US" sz="1600" spc="1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3" name="文本框 13"/>
          <p:cNvSpPr txBox="1"/>
          <p:nvPr/>
        </p:nvSpPr>
        <p:spPr>
          <a:xfrm flipH="1">
            <a:off x="3246120" y="507365"/>
            <a:ext cx="6158865" cy="720090"/>
          </a:xfrm>
          <a:prstGeom prst="rect">
            <a:avLst/>
          </a:prstGeom>
          <a:noFill/>
        </p:spPr>
        <p:txBody>
          <a:bodyPr wrap="square" lIns="91450" tIns="45725" rIns="91450" bIns="45725" rtlCol="0" anchor="t" anchorCtr="0">
            <a:noAutofit/>
          </a:bodyPr>
          <a:lstStyle/>
          <a:p>
            <a:pPr algn="ctr"/>
            <a:r>
              <a:rPr lang="zh-CN" altLang="en-US" sz="3600" b="1" spc="600" dirty="0" smtClean="0">
                <a:solidFill>
                  <a:srgbClr val="1643E6"/>
                </a:solidFill>
                <a:latin typeface="方正大标宋简体" panose="03000509000000000000" charset="-122"/>
                <a:ea typeface="方正大标宋简体" panose="03000509000000000000" charset="-122"/>
              </a:rPr>
              <a:t>中国 • 湖南省 • 衡阳市</a:t>
            </a:r>
            <a:endParaRPr lang="zh-CN" altLang="en-US" sz="3600" b="1" spc="600" dirty="0" smtClean="0">
              <a:solidFill>
                <a:srgbClr val="1643E6"/>
              </a:solidFill>
              <a:latin typeface="方正大标宋简体" panose="03000509000000000000" charset="-122"/>
              <a:ea typeface="方正大标宋简体" panose="03000509000000000000" charset="-122"/>
            </a:endParaRPr>
          </a:p>
        </p:txBody>
      </p:sp>
      <p:pic>
        <p:nvPicPr>
          <p:cNvPr id="3" name="图片 2" descr="微信截图_20190828094405"/>
          <p:cNvPicPr>
            <a:picLocks noChangeAspect="1"/>
          </p:cNvPicPr>
          <p:nvPr/>
        </p:nvPicPr>
        <p:blipFill>
          <a:blip r:embed="rId1" cstate="print"/>
          <a:stretch>
            <a:fillRect/>
          </a:stretch>
        </p:blipFill>
        <p:spPr>
          <a:xfrm>
            <a:off x="3018790" y="1779270"/>
            <a:ext cx="1990725" cy="2261235"/>
          </a:xfrm>
          <a:prstGeom prst="rect">
            <a:avLst/>
          </a:prstGeom>
          <a:effectLst>
            <a:softEdge rad="63500"/>
          </a:effectLst>
        </p:spPr>
      </p:pic>
      <p:pic>
        <p:nvPicPr>
          <p:cNvPr id="4" name="图片 3" descr="微信图片_20190828095954_meitu_1"/>
          <p:cNvPicPr>
            <a:picLocks noChangeAspect="1"/>
          </p:cNvPicPr>
          <p:nvPr/>
        </p:nvPicPr>
        <p:blipFill>
          <a:blip r:embed="rId2" cstate="print"/>
          <a:stretch>
            <a:fillRect/>
          </a:stretch>
        </p:blipFill>
        <p:spPr>
          <a:xfrm>
            <a:off x="1007745" y="1790700"/>
            <a:ext cx="2011045" cy="1635760"/>
          </a:xfrm>
          <a:prstGeom prst="rect">
            <a:avLst/>
          </a:prstGeom>
          <a:effectLst>
            <a:softEdge rad="63500"/>
          </a:effectLst>
        </p:spPr>
      </p:pic>
      <p:pic>
        <p:nvPicPr>
          <p:cNvPr id="2" name="图片 1" descr="微信图片_20190828100006_meitu_3"/>
          <p:cNvPicPr>
            <a:picLocks noChangeAspect="1"/>
          </p:cNvPicPr>
          <p:nvPr/>
        </p:nvPicPr>
        <p:blipFill>
          <a:blip r:embed="rId3" cstate="print"/>
          <a:stretch>
            <a:fillRect/>
          </a:stretch>
        </p:blipFill>
        <p:spPr>
          <a:xfrm>
            <a:off x="3018790" y="3996055"/>
            <a:ext cx="2000885" cy="2397760"/>
          </a:xfrm>
          <a:prstGeom prst="rect">
            <a:avLst/>
          </a:prstGeom>
          <a:effectLst>
            <a:softEdge rad="63500"/>
          </a:effectLst>
        </p:spPr>
      </p:pic>
      <p:pic>
        <p:nvPicPr>
          <p:cNvPr id="9" name="图片 8" descr="微信图片_20190829102035_meitu_4"/>
          <p:cNvPicPr>
            <a:picLocks noChangeAspect="1"/>
          </p:cNvPicPr>
          <p:nvPr/>
        </p:nvPicPr>
        <p:blipFill>
          <a:blip r:embed="rId4" cstate="print"/>
          <a:stretch>
            <a:fillRect/>
          </a:stretch>
        </p:blipFill>
        <p:spPr>
          <a:xfrm>
            <a:off x="1007745" y="4960620"/>
            <a:ext cx="2011045" cy="1433195"/>
          </a:xfrm>
          <a:prstGeom prst="rect">
            <a:avLst/>
          </a:prstGeom>
          <a:effectLst>
            <a:softEdge rad="63500"/>
          </a:effectLst>
        </p:spPr>
      </p:pic>
      <p:pic>
        <p:nvPicPr>
          <p:cNvPr id="8" name="图片 7" descr="W020180428538961971039_meitu_5"/>
          <p:cNvPicPr>
            <a:picLocks noChangeAspect="1"/>
          </p:cNvPicPr>
          <p:nvPr/>
        </p:nvPicPr>
        <p:blipFill>
          <a:blip r:embed="rId5" cstate="print"/>
          <a:stretch>
            <a:fillRect/>
          </a:stretch>
        </p:blipFill>
        <p:spPr>
          <a:xfrm>
            <a:off x="1008380" y="3397885"/>
            <a:ext cx="2011045" cy="1590040"/>
          </a:xfrm>
          <a:prstGeom prst="rect">
            <a:avLst/>
          </a:prstGeom>
          <a:effectLst>
            <a:softEdge rad="63500"/>
          </a:effectLst>
        </p:spPr>
      </p:pic>
      <p:cxnSp>
        <p:nvCxnSpPr>
          <p:cNvPr id="12" name="直接连接符 11"/>
          <p:cNvCxnSpPr/>
          <p:nvPr/>
        </p:nvCxnSpPr>
        <p:spPr>
          <a:xfrm>
            <a:off x="5375910" y="1779905"/>
            <a:ext cx="0" cy="4601845"/>
          </a:xfrm>
          <a:prstGeom prst="line">
            <a:avLst/>
          </a:prstGeom>
          <a:ln w="12700" cmpd="sng">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0-#ppt_w/2"/>
                                          </p:val>
                                        </p:tav>
                                        <p:tav tm="100000">
                                          <p:val>
                                            <p:strVal val="#ppt_x"/>
                                          </p:val>
                                        </p:tav>
                                      </p:tavLst>
                                    </p:anim>
                                    <p:anim calcmode="lin" valueType="num">
                                      <p:cBhvr additive="base">
                                        <p:cTn id="13" dur="75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47" presetClass="entr" presetSubtype="0" fill="hold" nodeType="withEffect">
                                  <p:stCondLst>
                                    <p:cond delay="0"/>
                                  </p:stCondLst>
                                  <p:childTnLst>
                                    <p:set>
                                      <p:cBhvr>
                                        <p:cTn id="21" dur="500"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9" presetClass="entr" presetSubtype="0" decel="10000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 calcmode="lin" valueType="num">
                                      <p:cBhvr>
                                        <p:cTn id="29" dur="500" fill="hold"/>
                                        <p:tgtEl>
                                          <p:spTgt spid="3"/>
                                        </p:tgtEl>
                                        <p:attrNameLst>
                                          <p:attrName>style.rotation</p:attrName>
                                        </p:attrNameLst>
                                      </p:cBhvr>
                                      <p:tavLst>
                                        <p:tav tm="0">
                                          <p:val>
                                            <p:fltVal val="360"/>
                                          </p:val>
                                        </p:tav>
                                        <p:tav tm="100000">
                                          <p:val>
                                            <p:fltVal val="0"/>
                                          </p:val>
                                        </p:tav>
                                      </p:tavLst>
                                    </p:anim>
                                    <p:animEffect transition="in" filter="fade">
                                      <p:cBhvr>
                                        <p:cTn id="30" dur="500"/>
                                        <p:tgtEl>
                                          <p:spTgt spid="3"/>
                                        </p:tgtEl>
                                      </p:cBhvr>
                                    </p:animEffect>
                                  </p:childTnLst>
                                </p:cTn>
                              </p:par>
                              <p:par>
                                <p:cTn id="31" presetID="49" presetClass="entr" presetSubtype="0" decel="10000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 calcmode="lin" valueType="num">
                                      <p:cBhvr>
                                        <p:cTn id="35" dur="500" fill="hold"/>
                                        <p:tgtEl>
                                          <p:spTgt spid="2"/>
                                        </p:tgtEl>
                                        <p:attrNameLst>
                                          <p:attrName>style.rotation</p:attrName>
                                        </p:attrNameLst>
                                      </p:cBhvr>
                                      <p:tavLst>
                                        <p:tav tm="0">
                                          <p:val>
                                            <p:fltVal val="360"/>
                                          </p:val>
                                        </p:tav>
                                        <p:tav tm="100000">
                                          <p:val>
                                            <p:fltVal val="0"/>
                                          </p:val>
                                        </p:tav>
                                      </p:tavLst>
                                    </p:anim>
                                    <p:animEffect transition="in" filter="fade">
                                      <p:cBhvr>
                                        <p:cTn id="36" dur="500"/>
                                        <p:tgtEl>
                                          <p:spTgt spid="2"/>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 calcmode="lin" valueType="num">
                                      <p:cBhvr>
                                        <p:cTn id="41" dur="500" fill="hold"/>
                                        <p:tgtEl>
                                          <p:spTgt spid="9"/>
                                        </p:tgtEl>
                                        <p:attrNameLst>
                                          <p:attrName>style.rotation</p:attrName>
                                        </p:attrNameLst>
                                      </p:cBhvr>
                                      <p:tavLst>
                                        <p:tav tm="0">
                                          <p:val>
                                            <p:fltVal val="360"/>
                                          </p:val>
                                        </p:tav>
                                        <p:tav tm="100000">
                                          <p:val>
                                            <p:fltVal val="0"/>
                                          </p:val>
                                        </p:tav>
                                      </p:tavLst>
                                    </p:anim>
                                    <p:animEffect transition="in" filter="fade">
                                      <p:cBhvr>
                                        <p:cTn id="42" dur="500"/>
                                        <p:tgtEl>
                                          <p:spTgt spid="9"/>
                                        </p:tgtEl>
                                      </p:cBhvr>
                                    </p:animEffect>
                                  </p:childTnLst>
                                </p:cTn>
                              </p:par>
                              <p:par>
                                <p:cTn id="43" presetID="49" presetClass="entr" presetSubtype="0" decel="10000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 calcmode="lin" valueType="num">
                                      <p:cBhvr>
                                        <p:cTn id="47" dur="500" fill="hold"/>
                                        <p:tgtEl>
                                          <p:spTgt spid="8"/>
                                        </p:tgtEl>
                                        <p:attrNameLst>
                                          <p:attrName>style.rotation</p:attrName>
                                        </p:attrNameLst>
                                      </p:cBhvr>
                                      <p:tavLst>
                                        <p:tav tm="0">
                                          <p:val>
                                            <p:fltVal val="360"/>
                                          </p:val>
                                        </p:tav>
                                        <p:tav tm="100000">
                                          <p:val>
                                            <p:fltVal val="0"/>
                                          </p:val>
                                        </p:tav>
                                      </p:tavLst>
                                    </p:anim>
                                    <p:animEffect transition="in" filter="fade">
                                      <p:cBhvr>
                                        <p:cTn id="48" dur="500"/>
                                        <p:tgtEl>
                                          <p:spTgt spid="8"/>
                                        </p:tgtEl>
                                      </p:cBhvr>
                                    </p:animEffect>
                                  </p:childTnLst>
                                </p:cTn>
                              </p:par>
                              <p:par>
                                <p:cTn id="49" presetID="49" presetClass="entr" presetSubtype="0" decel="10000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 calcmode="lin" valueType="num">
                                      <p:cBhvr>
                                        <p:cTn id="53" dur="500" fill="hold"/>
                                        <p:tgtEl>
                                          <p:spTgt spid="4"/>
                                        </p:tgtEl>
                                        <p:attrNameLst>
                                          <p:attrName>style.rotation</p:attrName>
                                        </p:attrNameLst>
                                      </p:cBhvr>
                                      <p:tavLst>
                                        <p:tav tm="0">
                                          <p:val>
                                            <p:fltVal val="360"/>
                                          </p:val>
                                        </p:tav>
                                        <p:tav tm="100000">
                                          <p:val>
                                            <p:fltVal val="0"/>
                                          </p:val>
                                        </p:tav>
                                      </p:tavLst>
                                    </p:anim>
                                    <p:animEffect transition="in" filter="fade">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1"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220470" y="229235"/>
            <a:ext cx="10363200" cy="2438400"/>
          </a:xfrm>
          <a:prstGeom prst="roundRect">
            <a:avLst/>
          </a:prstGeom>
          <a:noFill/>
          <a:ln w="9525">
            <a:solidFill>
              <a:schemeClr val="bg1">
                <a:lumMod val="85000"/>
              </a:schemeClr>
            </a:solidFill>
            <a:prstDash val="sys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p:cNvSpPr txBox="1"/>
          <p:nvPr/>
        </p:nvSpPr>
        <p:spPr>
          <a:xfrm flipH="1">
            <a:off x="1224915" y="2735263"/>
            <a:ext cx="1038860" cy="3656965"/>
          </a:xfrm>
          <a:prstGeom prst="rect">
            <a:avLst/>
          </a:prstGeom>
          <a:noFill/>
          <a:ln>
            <a:noFill/>
          </a:ln>
        </p:spPr>
        <p:txBody>
          <a:bodyPr vert="horz" wrap="square" rIns="90000" rtlCol="0">
            <a:noAutofit/>
          </a:bodyPr>
          <a:lstStyle/>
          <a:p>
            <a:pPr algn="l"/>
            <a:r>
              <a:rPr lang="zh-CN" altLang="en-US" sz="5600" spc="1200" dirty="0" smtClean="0">
                <a:ln w="28575">
                  <a:noFill/>
                </a:ln>
                <a:solidFill>
                  <a:srgbClr val="1643E6"/>
                </a:solidFill>
                <a:latin typeface="汉仪雅酷黑简" panose="00020600040101010101" charset="-122"/>
                <a:ea typeface="汉仪雅酷黑简" panose="00020600040101010101" charset="-122"/>
              </a:rPr>
              <a:t>衡变</a:t>
            </a:r>
            <a:endParaRPr lang="zh-CN" altLang="en-US" sz="5600" spc="1200" dirty="0" smtClean="0">
              <a:ln w="28575">
                <a:noFill/>
              </a:ln>
              <a:solidFill>
                <a:srgbClr val="1643E6"/>
              </a:solidFill>
              <a:latin typeface="汉仪雅酷黑简" panose="00020600040101010101" charset="-122"/>
              <a:ea typeface="汉仪雅酷黑简" panose="00020600040101010101" charset="-122"/>
            </a:endParaRPr>
          </a:p>
          <a:p>
            <a:pPr algn="l"/>
            <a:r>
              <a:rPr lang="zh-CN" altLang="en-US" sz="5600" spc="1200" dirty="0" smtClean="0">
                <a:ln w="28575">
                  <a:noFill/>
                </a:ln>
                <a:solidFill>
                  <a:srgbClr val="1643E6"/>
                </a:solidFill>
                <a:latin typeface="汉仪雅酷黑简" panose="00020600040101010101" charset="-122"/>
                <a:ea typeface="汉仪雅酷黑简" panose="00020600040101010101" charset="-122"/>
              </a:rPr>
              <a:t>公司</a:t>
            </a:r>
            <a:endParaRPr lang="zh-CN" altLang="en-US" sz="5600" spc="1200" dirty="0" smtClean="0">
              <a:ln w="28575">
                <a:noFill/>
              </a:ln>
              <a:solidFill>
                <a:srgbClr val="1643E6"/>
              </a:solidFill>
              <a:latin typeface="汉仪雅酷黑简" panose="00020600040101010101" charset="-122"/>
              <a:ea typeface="汉仪雅酷黑简" panose="00020600040101010101" charset="-122"/>
            </a:endParaRPr>
          </a:p>
        </p:txBody>
      </p:sp>
      <p:cxnSp>
        <p:nvCxnSpPr>
          <p:cNvPr id="2" name="直接连接符 1"/>
          <p:cNvCxnSpPr/>
          <p:nvPr/>
        </p:nvCxnSpPr>
        <p:spPr>
          <a:xfrm>
            <a:off x="2397125" y="2925763"/>
            <a:ext cx="0" cy="3174365"/>
          </a:xfrm>
          <a:prstGeom prst="line">
            <a:avLst/>
          </a:prstGeom>
          <a:ln w="12700" cmpd="sng">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471478" y="442595"/>
            <a:ext cx="2217420" cy="321945"/>
          </a:xfrm>
          <a:prstGeom prst="rect">
            <a:avLst/>
          </a:prstGeom>
          <a:noFill/>
        </p:spPr>
        <p:txBody>
          <a:bodyPr wrap="square" rtlCol="0">
            <a:spAutoFit/>
          </a:bodyPr>
          <a:lstStyle/>
          <a:p>
            <a:pPr algn="ctr"/>
            <a:r>
              <a:rPr lang="zh-CN" altLang="en-US" sz="1500" b="1" spc="10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特变电工的全资子公司；</a:t>
            </a:r>
            <a:endParaRPr lang="zh-CN" altLang="en-US" sz="1500" b="1" spc="10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descr="1"/>
          <p:cNvPicPr>
            <a:picLocks noChangeAspect="1"/>
          </p:cNvPicPr>
          <p:nvPr/>
        </p:nvPicPr>
        <p:blipFill>
          <a:blip r:embed="rId1" cstate="print">
            <a:clrChange>
              <a:clrFrom>
                <a:srgbClr val="F6F7F6">
                  <a:alpha val="100000"/>
                </a:srgbClr>
              </a:clrFrom>
              <a:clrTo>
                <a:srgbClr val="F6F7F6">
                  <a:alpha val="100000"/>
                  <a:alpha val="0"/>
                </a:srgbClr>
              </a:clrTo>
            </a:clrChange>
          </a:blip>
          <a:stretch>
            <a:fillRect/>
          </a:stretch>
        </p:blipFill>
        <p:spPr>
          <a:xfrm>
            <a:off x="2732405" y="2701290"/>
            <a:ext cx="3564255" cy="3521710"/>
          </a:xfrm>
          <a:prstGeom prst="rect">
            <a:avLst/>
          </a:prstGeom>
        </p:spPr>
      </p:pic>
      <p:sp>
        <p:nvSpPr>
          <p:cNvPr id="8" name="文本框 7"/>
          <p:cNvSpPr txBox="1"/>
          <p:nvPr/>
        </p:nvSpPr>
        <p:spPr>
          <a:xfrm>
            <a:off x="5764848" y="784860"/>
            <a:ext cx="1630680" cy="321945"/>
          </a:xfrm>
          <a:prstGeom prst="rect">
            <a:avLst/>
          </a:prstGeom>
          <a:noFill/>
        </p:spPr>
        <p:txBody>
          <a:bodyPr wrap="square" rtlCol="0">
            <a:spAutoFit/>
          </a:bodyPr>
          <a:lstStyle/>
          <a:p>
            <a:pPr algn="ctr"/>
            <a:r>
              <a:rPr lang="zh-CN" altLang="en-US" sz="1500" b="1" spc="10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始建于1951年；</a:t>
            </a:r>
            <a:endParaRPr lang="zh-CN" altLang="en-US" sz="1500" b="1" spc="10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3154045" y="1127125"/>
            <a:ext cx="6852285" cy="437515"/>
          </a:xfrm>
          <a:prstGeom prst="rect">
            <a:avLst/>
          </a:prstGeom>
          <a:noFill/>
        </p:spPr>
        <p:txBody>
          <a:bodyPr wrap="square" rtlCol="0">
            <a:spAutoFit/>
          </a:bodyPr>
          <a:lstStyle/>
          <a:p>
            <a:pPr algn="ctr">
              <a:lnSpc>
                <a:spcPct val="150000"/>
              </a:lnSpc>
            </a:pPr>
            <a:r>
              <a:rPr lang="zh-CN" altLang="en-US" sz="1500" b="1" spc="10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国家战略性新兴产业“高端装备制造”“智能装备制造”的重要承担者；</a:t>
            </a:r>
            <a:endParaRPr lang="zh-CN" altLang="en-US" sz="1500" b="1" spc="10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1" name="图片 10" descr="衡变公司全景图2019"/>
          <p:cNvPicPr>
            <a:picLocks noChangeAspect="1"/>
          </p:cNvPicPr>
          <p:nvPr/>
        </p:nvPicPr>
        <p:blipFill>
          <a:blip r:embed="rId2" cstate="print"/>
          <a:stretch>
            <a:fillRect/>
          </a:stretch>
        </p:blipFill>
        <p:spPr>
          <a:xfrm>
            <a:off x="6346190" y="2902585"/>
            <a:ext cx="5022215" cy="3101975"/>
          </a:xfrm>
          <a:prstGeom prst="rect">
            <a:avLst/>
          </a:prstGeom>
          <a:effectLst>
            <a:reflection blurRad="152400" stA="50000" endA="300" endPos="13000" dist="50800" dir="5400000" sy="-100000" algn="bl" rotWithShape="0"/>
            <a:softEdge rad="63500"/>
          </a:effectLst>
        </p:spPr>
      </p:pic>
      <p:sp>
        <p:nvSpPr>
          <p:cNvPr id="3" name="文本框 2"/>
          <p:cNvSpPr txBox="1"/>
          <p:nvPr/>
        </p:nvSpPr>
        <p:spPr>
          <a:xfrm>
            <a:off x="3154045" y="1584960"/>
            <a:ext cx="6852285" cy="437515"/>
          </a:xfrm>
          <a:prstGeom prst="rect">
            <a:avLst/>
          </a:prstGeom>
          <a:noFill/>
        </p:spPr>
        <p:txBody>
          <a:bodyPr wrap="square" rtlCol="0">
            <a:spAutoFit/>
          </a:bodyPr>
          <a:lstStyle/>
          <a:p>
            <a:pPr algn="ctr">
              <a:lnSpc>
                <a:spcPct val="150000"/>
              </a:lnSpc>
            </a:pPr>
            <a:r>
              <a:rPr lang="zh-CN" altLang="en-US" sz="1500" b="1" spc="10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中国变压器行业超、特高压、大容量变压器类产品的核心骨干企业；</a:t>
            </a:r>
            <a:endParaRPr lang="zh-CN" altLang="en-US" sz="1500" b="1" spc="10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3154045" y="2042795"/>
            <a:ext cx="6852285" cy="437515"/>
          </a:xfrm>
          <a:prstGeom prst="rect">
            <a:avLst/>
          </a:prstGeom>
          <a:noFill/>
        </p:spPr>
        <p:txBody>
          <a:bodyPr wrap="square" rtlCol="0">
            <a:spAutoFit/>
          </a:bodyPr>
          <a:lstStyle/>
          <a:p>
            <a:pPr algn="ctr">
              <a:lnSpc>
                <a:spcPct val="150000"/>
              </a:lnSpc>
            </a:pPr>
            <a:r>
              <a:rPr lang="zh-CN" altLang="en-US" sz="1500" b="1" spc="10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世界大型特高压产品研制和出口基地。</a:t>
            </a:r>
            <a:endParaRPr lang="zh-CN" altLang="en-US" sz="1500" b="1" spc="10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47" presetClass="entr" presetSubtype="0" fill="hold" nodeType="withEffect">
                                  <p:stCondLst>
                                    <p:cond delay="0"/>
                                  </p:stCondLst>
                                  <p:childTnLst>
                                    <p:set>
                                      <p:cBhvr>
                                        <p:cTn id="24" dur="500"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anim calcmode="lin" valueType="num">
                                      <p:cBhvr>
                                        <p:cTn id="26" dur="500" fill="hold"/>
                                        <p:tgtEl>
                                          <p:spTgt spid="2"/>
                                        </p:tgtEl>
                                        <p:attrNameLst>
                                          <p:attrName>ppt_x</p:attrName>
                                        </p:attrNameLst>
                                      </p:cBhvr>
                                      <p:tavLst>
                                        <p:tav tm="0">
                                          <p:val>
                                            <p:strVal val="#ppt_x"/>
                                          </p:val>
                                        </p:tav>
                                        <p:tav tm="100000">
                                          <p:val>
                                            <p:strVal val="#ppt_x"/>
                                          </p:val>
                                        </p:tav>
                                      </p:tavLst>
                                    </p:anim>
                                    <p:anim calcmode="lin" valueType="num">
                                      <p:cBhvr>
                                        <p:cTn id="27"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接连接符 32"/>
          <p:cNvCxnSpPr/>
          <p:nvPr/>
        </p:nvCxnSpPr>
        <p:spPr>
          <a:xfrm>
            <a:off x="1081405" y="4878070"/>
            <a:ext cx="5229860" cy="0"/>
          </a:xfrm>
          <a:prstGeom prst="line">
            <a:avLst/>
          </a:prstGeom>
          <a:gradFill>
            <a:gsLst>
              <a:gs pos="100000">
                <a:srgbClr val="D32F2F">
                  <a:alpha val="85000"/>
                </a:srgbClr>
              </a:gs>
              <a:gs pos="59000">
                <a:srgbClr val="F44336">
                  <a:alpha val="85000"/>
                </a:srgbClr>
              </a:gs>
            </a:gsLst>
            <a:lin ang="0" scaled="1"/>
          </a:gradFill>
          <a:ln w="6350" cmpd="dbl">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34" name="文本框 16"/>
          <p:cNvSpPr txBox="1"/>
          <p:nvPr/>
        </p:nvSpPr>
        <p:spPr>
          <a:xfrm>
            <a:off x="1075055" y="4962525"/>
            <a:ext cx="1821815" cy="248920"/>
          </a:xfrm>
          <a:prstGeom prst="rect">
            <a:avLst/>
          </a:prstGeom>
          <a:noFill/>
        </p:spPr>
        <p:txBody>
          <a:bodyPr wrap="square" lIns="95280" tIns="47640" rIns="95280" bIns="47640" rtlCol="0">
            <a:spAutoFit/>
          </a:bodyPr>
          <a:lstStyle/>
          <a:p>
            <a:r>
              <a:rPr lang="zh-CN" altLang="en-US" sz="1000" b="1" spc="313" dirty="0">
                <a:solidFill>
                  <a:schemeClr val="bg1">
                    <a:lumMod val="65000"/>
                  </a:schemeClr>
                </a:solidFill>
                <a:latin typeface="微软雅黑" panose="020B0503020204020204" pitchFamily="34" charset="-122"/>
                <a:ea typeface="微软雅黑" panose="020B0503020204020204" pitchFamily="34" charset="-122"/>
              </a:rPr>
              <a:t>部分荣誉证书</a:t>
            </a:r>
            <a:endParaRPr lang="zh-CN" altLang="en-US" sz="1000" b="1" spc="313"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940435" y="1609090"/>
            <a:ext cx="5410200" cy="3067097"/>
            <a:chOff x="2393" y="3462"/>
            <a:chExt cx="7624" cy="4322"/>
          </a:xfrm>
        </p:grpSpPr>
        <p:pic>
          <p:nvPicPr>
            <p:cNvPr id="6" name="图片 5" descr="H:\正在做的单子\2020.8.7特变电宣传册+ppt+折页\资料\PPT共享资料\图片\科技进步奖\科技进步一等奖2007.jpg科技进步一等奖2007"/>
            <p:cNvPicPr>
              <a:picLocks noChangeAspect="1"/>
            </p:cNvPicPr>
            <p:nvPr/>
          </p:nvPicPr>
          <p:blipFill>
            <a:blip r:embed="rId1" cstate="print"/>
            <a:srcRect/>
            <a:stretch>
              <a:fillRect/>
            </a:stretch>
          </p:blipFill>
          <p:spPr>
            <a:xfrm>
              <a:off x="2462" y="3462"/>
              <a:ext cx="2241" cy="3402"/>
            </a:xfrm>
            <a:prstGeom prst="rect">
              <a:avLst/>
            </a:prstGeom>
            <a:effectLst>
              <a:reflection blurRad="6350" stA="50000" endA="300" endPos="15000" dir="5400000" sy="-100000" algn="bl" rotWithShape="0"/>
            </a:effectLst>
          </p:spPr>
        </p:pic>
        <p:pic>
          <p:nvPicPr>
            <p:cNvPr id="7" name="图片 6" descr="H:\正在做的单子\2020.8.7特变电宣传册+ppt+折页\资料\PPT共享资料\图片\科技进步奖\科技进步特等奖2012.jpg科技进步特等奖2012"/>
            <p:cNvPicPr>
              <a:picLocks noChangeAspect="1"/>
            </p:cNvPicPr>
            <p:nvPr/>
          </p:nvPicPr>
          <p:blipFill>
            <a:blip r:embed="rId2" cstate="print"/>
            <a:srcRect/>
            <a:stretch>
              <a:fillRect/>
            </a:stretch>
          </p:blipFill>
          <p:spPr>
            <a:xfrm>
              <a:off x="5028" y="3462"/>
              <a:ext cx="2241" cy="3402"/>
            </a:xfrm>
            <a:prstGeom prst="rect">
              <a:avLst/>
            </a:prstGeom>
            <a:effectLst>
              <a:reflection blurRad="6350" stA="50000" endA="300" endPos="15000" dir="5400000" sy="-100000" algn="bl" rotWithShape="0"/>
            </a:effectLst>
          </p:spPr>
        </p:pic>
        <p:pic>
          <p:nvPicPr>
            <p:cNvPr id="8" name="图片 7" descr="H:\正在做的单子\2020.8.7特变电宣传册+ppt+折页\资料\PPT共享资料\图片\科技进步奖\科技进步一等奖2013.jpg科技进步一等奖2013"/>
            <p:cNvPicPr>
              <a:picLocks noChangeAspect="1"/>
            </p:cNvPicPr>
            <p:nvPr/>
          </p:nvPicPr>
          <p:blipFill>
            <a:blip r:embed="rId3" cstate="print"/>
            <a:srcRect/>
            <a:stretch>
              <a:fillRect/>
            </a:stretch>
          </p:blipFill>
          <p:spPr>
            <a:xfrm>
              <a:off x="7627" y="3462"/>
              <a:ext cx="2241" cy="3402"/>
            </a:xfrm>
            <a:prstGeom prst="rect">
              <a:avLst/>
            </a:prstGeom>
            <a:effectLst>
              <a:reflection blurRad="6350" stA="50000" endA="300" endPos="15000" dir="5400000" sy="-100000" algn="bl" rotWithShape="0"/>
            </a:effectLst>
          </p:spPr>
        </p:pic>
        <p:sp>
          <p:nvSpPr>
            <p:cNvPr id="41" name="文本框 13"/>
            <p:cNvSpPr txBox="1"/>
            <p:nvPr/>
          </p:nvSpPr>
          <p:spPr>
            <a:xfrm flipH="1">
              <a:off x="2393" y="7372"/>
              <a:ext cx="2524" cy="411"/>
            </a:xfrm>
            <a:prstGeom prst="rect">
              <a:avLst/>
            </a:prstGeom>
            <a:noFill/>
          </p:spPr>
          <p:txBody>
            <a:bodyPr wrap="square" lIns="91450" tIns="45725" rIns="91450" bIns="45725" rtlCol="0" anchor="t" anchorCtr="0">
              <a:noAutofit/>
            </a:bodyPr>
            <a:lstStyle/>
            <a:p>
              <a:pPr algn="ctr"/>
              <a:r>
                <a:rPr lang="en-US" altLang="zh-CN" sz="1200" b="1" spc="100" dirty="0">
                  <a:solidFill>
                    <a:srgbClr val="1643E6"/>
                  </a:solidFill>
                  <a:uFillTx/>
                  <a:latin typeface="微软雅黑" panose="020B0503020204020204" pitchFamily="34" charset="-122"/>
                  <a:ea typeface="微软雅黑" panose="020B0503020204020204" pitchFamily="34" charset="-122"/>
                </a:rPr>
                <a:t>科技进步</a:t>
              </a:r>
              <a:r>
                <a:rPr lang="zh-CN" altLang="en-US" sz="1200" b="1" spc="100" dirty="0">
                  <a:solidFill>
                    <a:srgbClr val="1643E6"/>
                  </a:solidFill>
                  <a:uFillTx/>
                  <a:latin typeface="微软雅黑" panose="020B0503020204020204" pitchFamily="34" charset="-122"/>
                  <a:ea typeface="微软雅黑" panose="020B0503020204020204" pitchFamily="34" charset="-122"/>
                </a:rPr>
                <a:t>特等奖</a:t>
              </a:r>
              <a:endParaRPr lang="zh-CN" altLang="en-US" sz="1200" b="1" spc="100" dirty="0">
                <a:solidFill>
                  <a:srgbClr val="1643E6"/>
                </a:solidFill>
                <a:uFillTx/>
                <a:latin typeface="微软雅黑" panose="020B0503020204020204" pitchFamily="34" charset="-122"/>
                <a:ea typeface="微软雅黑" panose="020B0503020204020204" pitchFamily="34" charset="-122"/>
              </a:endParaRPr>
            </a:p>
          </p:txBody>
        </p:sp>
        <p:sp>
          <p:nvSpPr>
            <p:cNvPr id="9" name="文本框 13"/>
            <p:cNvSpPr txBox="1"/>
            <p:nvPr/>
          </p:nvSpPr>
          <p:spPr>
            <a:xfrm flipH="1">
              <a:off x="4928" y="7372"/>
              <a:ext cx="2480" cy="412"/>
            </a:xfrm>
            <a:prstGeom prst="rect">
              <a:avLst/>
            </a:prstGeom>
            <a:noFill/>
          </p:spPr>
          <p:txBody>
            <a:bodyPr wrap="square" lIns="91450" tIns="45725" rIns="91450" bIns="45725" rtlCol="0" anchor="t" anchorCtr="0">
              <a:noAutofit/>
            </a:bodyPr>
            <a:lstStyle/>
            <a:p>
              <a:pPr algn="ctr"/>
              <a:r>
                <a:rPr lang="en-US" altLang="zh-CN" sz="1200" b="1" spc="100" dirty="0">
                  <a:solidFill>
                    <a:srgbClr val="1643E6"/>
                  </a:solidFill>
                  <a:uFillTx/>
                  <a:latin typeface="微软雅黑" panose="020B0503020204020204" pitchFamily="34" charset="-122"/>
                  <a:ea typeface="微软雅黑" panose="020B0503020204020204" pitchFamily="34" charset="-122"/>
                </a:rPr>
                <a:t>科技进步一等奖</a:t>
              </a:r>
              <a:endParaRPr lang="en-US" altLang="zh-CN" sz="1200" b="1" spc="100" dirty="0">
                <a:solidFill>
                  <a:srgbClr val="1643E6"/>
                </a:solidFill>
                <a:uFillTx/>
                <a:latin typeface="微软雅黑" panose="020B0503020204020204" pitchFamily="34" charset="-122"/>
                <a:ea typeface="微软雅黑" panose="020B0503020204020204" pitchFamily="34" charset="-122"/>
              </a:endParaRPr>
            </a:p>
          </p:txBody>
        </p:sp>
        <p:sp>
          <p:nvSpPr>
            <p:cNvPr id="10" name="文本框 13"/>
            <p:cNvSpPr txBox="1"/>
            <p:nvPr/>
          </p:nvSpPr>
          <p:spPr>
            <a:xfrm flipH="1">
              <a:off x="7597" y="7372"/>
              <a:ext cx="2420" cy="412"/>
            </a:xfrm>
            <a:prstGeom prst="rect">
              <a:avLst/>
            </a:prstGeom>
            <a:noFill/>
          </p:spPr>
          <p:txBody>
            <a:bodyPr wrap="square" lIns="91450" tIns="45725" rIns="91450" bIns="45725" rtlCol="0" anchor="t" anchorCtr="0">
              <a:noAutofit/>
            </a:bodyPr>
            <a:lstStyle/>
            <a:p>
              <a:pPr algn="ctr"/>
              <a:r>
                <a:rPr lang="en-US" altLang="zh-CN" sz="1200" b="1" spc="100" dirty="0">
                  <a:solidFill>
                    <a:srgbClr val="1643E6"/>
                  </a:solidFill>
                  <a:uFillTx/>
                  <a:latin typeface="微软雅黑" panose="020B0503020204020204" pitchFamily="34" charset="-122"/>
                  <a:ea typeface="微软雅黑" panose="020B0503020204020204" pitchFamily="34" charset="-122"/>
                </a:rPr>
                <a:t>科技进步一等奖</a:t>
              </a:r>
              <a:endParaRPr lang="en-US" altLang="zh-CN" sz="1200" b="1" spc="100" dirty="0">
                <a:solidFill>
                  <a:srgbClr val="1643E6"/>
                </a:solidFill>
                <a:uFillTx/>
                <a:latin typeface="微软雅黑" panose="020B0503020204020204" pitchFamily="34" charset="-122"/>
                <a:ea typeface="微软雅黑" panose="020B0503020204020204" pitchFamily="34" charset="-122"/>
              </a:endParaRPr>
            </a:p>
          </p:txBody>
        </p:sp>
      </p:grpSp>
      <p:cxnSp>
        <p:nvCxnSpPr>
          <p:cNvPr id="11" name="直接连接符 10"/>
          <p:cNvCxnSpPr/>
          <p:nvPr/>
        </p:nvCxnSpPr>
        <p:spPr>
          <a:xfrm>
            <a:off x="6569710" y="1619250"/>
            <a:ext cx="0" cy="3535045"/>
          </a:xfrm>
          <a:prstGeom prst="line">
            <a:avLst/>
          </a:prstGeom>
          <a:ln w="12700" cmpd="sng">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893560" y="1630680"/>
            <a:ext cx="4584700" cy="321945"/>
          </a:xfrm>
          <a:prstGeom prst="rect">
            <a:avLst/>
          </a:prstGeom>
          <a:noFill/>
        </p:spPr>
        <p:txBody>
          <a:bodyPr wrap="square" rtlCol="0">
            <a:spAutoFit/>
          </a:bodyPr>
          <a:lstStyle/>
          <a:p>
            <a:r>
              <a:rPr lang="zh-CN" altLang="en-US" sz="1500" b="1" spc="10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“国家科技进步特等奖”1项</a:t>
            </a:r>
            <a:endParaRPr lang="zh-CN" altLang="en-US" sz="1500" b="1" spc="10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6893560" y="2210435"/>
            <a:ext cx="4584700" cy="321945"/>
          </a:xfrm>
          <a:prstGeom prst="rect">
            <a:avLst/>
          </a:prstGeom>
          <a:noFill/>
        </p:spPr>
        <p:txBody>
          <a:bodyPr wrap="square" rtlCol="0">
            <a:spAutoFit/>
          </a:bodyPr>
          <a:lstStyle/>
          <a:p>
            <a:r>
              <a:rPr lang="zh-CN" altLang="en-US" sz="1500" b="1" spc="10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“国家科技进步一等奖”2项</a:t>
            </a:r>
            <a:endParaRPr lang="zh-CN" altLang="en-US" sz="1500" b="1" spc="10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6893560" y="2790190"/>
            <a:ext cx="4584700" cy="321945"/>
          </a:xfrm>
          <a:prstGeom prst="rect">
            <a:avLst/>
          </a:prstGeom>
          <a:noFill/>
        </p:spPr>
        <p:txBody>
          <a:bodyPr wrap="square" rtlCol="0">
            <a:spAutoFit/>
          </a:bodyPr>
          <a:lstStyle/>
          <a:p>
            <a:r>
              <a:rPr lang="zh-CN" altLang="en-US" sz="1500" b="1" spc="10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“中国机械工业科技进步特等奖”2项</a:t>
            </a:r>
            <a:endParaRPr lang="zh-CN" altLang="en-US" sz="1500" b="1" spc="10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6893560" y="3369945"/>
            <a:ext cx="4790440" cy="553085"/>
          </a:xfrm>
          <a:prstGeom prst="rect">
            <a:avLst/>
          </a:prstGeom>
          <a:noFill/>
        </p:spPr>
        <p:txBody>
          <a:bodyPr wrap="square" rtlCol="0">
            <a:spAutoFit/>
          </a:bodyPr>
          <a:lstStyle/>
          <a:p>
            <a:r>
              <a:rPr lang="zh-CN" altLang="en-US" sz="1500" b="1" spc="100" dirty="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“中国机械工业科技进步一等奖”1</a:t>
            </a:r>
            <a:r>
              <a:rPr lang="zh-CN" altLang="en-US" sz="1500" b="1" spc="100" dirty="0" smtClean="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项</a:t>
            </a:r>
            <a:endParaRPr lang="en-US" altLang="zh-CN" sz="1500" b="1" spc="100" dirty="0" smtClean="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sz="1500" b="1" spc="100" dirty="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11"/>
          <p:cNvSpPr txBox="1"/>
          <p:nvPr/>
        </p:nvSpPr>
        <p:spPr>
          <a:xfrm>
            <a:off x="6893560" y="3923030"/>
            <a:ext cx="4584700" cy="553085"/>
          </a:xfrm>
          <a:prstGeom prst="rect">
            <a:avLst/>
          </a:prstGeom>
          <a:noFill/>
        </p:spPr>
        <p:txBody>
          <a:bodyPr wrap="square" rtlCol="0">
            <a:spAutoFit/>
          </a:bodyPr>
          <a:lstStyle/>
          <a:p>
            <a:r>
              <a:rPr lang="zh-CN" altLang="en-US" sz="1500" b="1" spc="100" dirty="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累计获得近百项技术创新荣誉，</a:t>
            </a:r>
            <a:r>
              <a:rPr lang="zh-CN" altLang="en-US" sz="1500" b="1" spc="100" dirty="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申请专利及软件著作权425项</a:t>
            </a:r>
            <a:endParaRPr lang="zh-CN" altLang="en-US" sz="1500" b="1" spc="100" dirty="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nvSpPr>
        <p:spPr>
          <a:xfrm>
            <a:off x="6893560" y="4760595"/>
            <a:ext cx="4790440" cy="321945"/>
          </a:xfrm>
          <a:prstGeom prst="rect">
            <a:avLst/>
          </a:prstGeom>
          <a:noFill/>
        </p:spPr>
        <p:txBody>
          <a:bodyPr wrap="square" rtlCol="0">
            <a:spAutoFit/>
          </a:bodyPr>
          <a:lstStyle/>
          <a:p>
            <a:r>
              <a:rPr lang="zh-CN" altLang="en-US" sz="1500" b="1" spc="100" dirty="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参与及主持制定国家及行业标准120余项</a:t>
            </a:r>
            <a:endParaRPr lang="zh-CN" altLang="en-US" sz="1500" b="1" spc="100" dirty="0">
              <a:solidFill>
                <a:schemeClr val="tx1">
                  <a:lumMod val="50000"/>
                  <a:lumOff val="50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205990" y="607695"/>
            <a:ext cx="7915275" cy="583565"/>
          </a:xfrm>
          <a:prstGeom prst="rect">
            <a:avLst/>
          </a:prstGeom>
          <a:noFill/>
        </p:spPr>
        <p:txBody>
          <a:bodyPr wrap="square" rtlCol="0">
            <a:spAutoFit/>
          </a:bodyPr>
          <a:lstStyle/>
          <a:p>
            <a:pPr algn="ctr"/>
            <a:r>
              <a:rPr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世界一流的生产车间和先进的试验设备</a:t>
            </a:r>
            <a:endParaRPr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5" name="直接连接符 4"/>
          <p:cNvCxnSpPr/>
          <p:nvPr/>
        </p:nvCxnSpPr>
        <p:spPr>
          <a:xfrm>
            <a:off x="2406015" y="1266190"/>
            <a:ext cx="7515225"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sp>
        <p:nvSpPr>
          <p:cNvPr id="2" name="文本框 16"/>
          <p:cNvSpPr txBox="1"/>
          <p:nvPr/>
        </p:nvSpPr>
        <p:spPr>
          <a:xfrm>
            <a:off x="2399030" y="1355090"/>
            <a:ext cx="7529830" cy="310515"/>
          </a:xfrm>
          <a:prstGeom prst="rect">
            <a:avLst/>
          </a:prstGeom>
          <a:noFill/>
        </p:spPr>
        <p:txBody>
          <a:bodyPr wrap="square" lIns="95280" tIns="47640" rIns="95280" bIns="47640" rtlCol="0">
            <a:spAutoFit/>
          </a:bodyPr>
          <a:lstStyle/>
          <a:p>
            <a:pPr algn="ctr"/>
            <a:r>
              <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SHI JIE YI LIU DE SHENG CHAN CHE JIAN HE XIAN JIN DE SHI YAN SHE BEI</a:t>
            </a:r>
            <a:endPar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grpSp>
        <p:nvGrpSpPr>
          <p:cNvPr id="11" name="组合 10"/>
          <p:cNvGrpSpPr/>
          <p:nvPr/>
        </p:nvGrpSpPr>
        <p:grpSpPr>
          <a:xfrm>
            <a:off x="1244600" y="2098040"/>
            <a:ext cx="9826625" cy="3562350"/>
            <a:chOff x="1960" y="3304"/>
            <a:chExt cx="15475" cy="5610"/>
          </a:xfrm>
        </p:grpSpPr>
        <p:grpSp>
          <p:nvGrpSpPr>
            <p:cNvPr id="62" name="组合 61"/>
            <p:cNvGrpSpPr/>
            <p:nvPr/>
          </p:nvGrpSpPr>
          <p:grpSpPr>
            <a:xfrm>
              <a:off x="1960" y="3304"/>
              <a:ext cx="5029" cy="5611"/>
              <a:chOff x="1600" y="3624"/>
              <a:chExt cx="5029" cy="5611"/>
            </a:xfrm>
          </p:grpSpPr>
          <p:sp>
            <p:nvSpPr>
              <p:cNvPr id="53" name="矩形 52"/>
              <p:cNvSpPr/>
              <p:nvPr/>
            </p:nvSpPr>
            <p:spPr>
              <a:xfrm>
                <a:off x="1600" y="4930"/>
                <a:ext cx="4887" cy="2470"/>
              </a:xfrm>
              <a:prstGeom prst="rect">
                <a:avLst/>
              </a:prstGeom>
            </p:spPr>
            <p:txBody>
              <a:bodyPr wrap="square">
                <a:spAutoFit/>
              </a:bodyPr>
              <a:lstStyle/>
              <a:p>
                <a:pPr algn="ctr">
                  <a:lnSpc>
                    <a:spcPct val="150000"/>
                  </a:lnSpc>
                </a:pPr>
                <a:r>
                  <a:rPr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全封闭、无尘净化现代化生产车间，具备10kV~1000kV、±200kV~±1000kV电压等级产品的生产能力。</a:t>
                </a:r>
                <a:endParaRPr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40" name="Rectangle: Rounded Corners 6"/>
              <p:cNvSpPr/>
              <p:nvPr/>
            </p:nvSpPr>
            <p:spPr>
              <a:xfrm>
                <a:off x="1600" y="3624"/>
                <a:ext cx="5029" cy="5611"/>
              </a:xfrm>
              <a:prstGeom prst="roundRect">
                <a:avLst>
                  <a:gd name="adj" fmla="val 3081"/>
                </a:avLst>
              </a:prstGeom>
              <a:noFill/>
              <a:ln>
                <a:solidFill>
                  <a:srgbClr val="1643E6"/>
                </a:solidFill>
              </a:ln>
              <a:effectLst/>
              <a:extLst>
                <a:ext uri="{909E8E84-426E-40DD-AFC4-6F175D3DCCD1}">
                  <a14:hiddenFill xmlns:a14="http://schemas.microsoft.com/office/drawing/2010/main">
                    <a:gradFill>
                      <a:gsLst>
                        <a:gs pos="0">
                          <a:srgbClr val="1643E6"/>
                        </a:gs>
                        <a:gs pos="100000">
                          <a:srgbClr val="72BBFF"/>
                        </a:gs>
                      </a:gsLst>
                      <a:lin ang="4200000" scaled="0"/>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d-ID">
                  <a:cs typeface="+mn-ea"/>
                  <a:sym typeface="+mn-lt"/>
                </a:endParaRPr>
              </a:p>
            </p:txBody>
          </p:sp>
        </p:grpSp>
        <p:grpSp>
          <p:nvGrpSpPr>
            <p:cNvPr id="6" name="组合 5"/>
            <p:cNvGrpSpPr/>
            <p:nvPr/>
          </p:nvGrpSpPr>
          <p:grpSpPr>
            <a:xfrm>
              <a:off x="7771" y="3304"/>
              <a:ext cx="9664" cy="5611"/>
              <a:chOff x="8923" y="3572"/>
              <a:chExt cx="5272" cy="3061"/>
            </a:xfrm>
          </p:grpSpPr>
          <p:sp>
            <p:nvSpPr>
              <p:cNvPr id="7" name="矩形 6"/>
              <p:cNvSpPr/>
              <p:nvPr/>
            </p:nvSpPr>
            <p:spPr>
              <a:xfrm>
                <a:off x="8923" y="3572"/>
                <a:ext cx="5272" cy="3061"/>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H:\正在做的单子\2020.8.7特变电宣传册+ppt+折页\资料\PPT共享资料\图片\生产设备、生产车间\绝缘车间2.jpg绝缘车间2"/>
              <p:cNvPicPr/>
              <p:nvPr/>
            </p:nvPicPr>
            <p:blipFill>
              <a:blip r:embed="rId1" cstate="print"/>
              <a:srcRect/>
              <a:stretch>
                <a:fillRect/>
              </a:stretch>
            </p:blipFill>
            <p:spPr>
              <a:xfrm>
                <a:off x="9065" y="3697"/>
                <a:ext cx="4989" cy="2812"/>
              </a:xfrm>
              <a:prstGeom prst="rect">
                <a:avLst/>
              </a:prstGeom>
            </p:spPr>
          </p:pic>
          <p:sp>
            <p:nvSpPr>
              <p:cNvPr id="9" name="矩形 8"/>
              <p:cNvSpPr/>
              <p:nvPr/>
            </p:nvSpPr>
            <p:spPr>
              <a:xfrm>
                <a:off x="12827" y="5910"/>
                <a:ext cx="1240" cy="360"/>
              </a:xfrm>
              <a:prstGeom prst="rect">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16"/>
              <p:cNvSpPr txBox="1"/>
              <p:nvPr/>
            </p:nvSpPr>
            <p:spPr>
              <a:xfrm>
                <a:off x="13014" y="5910"/>
                <a:ext cx="987" cy="320"/>
              </a:xfrm>
              <a:prstGeom prst="rect">
                <a:avLst/>
              </a:prstGeom>
              <a:noFill/>
            </p:spPr>
            <p:txBody>
              <a:bodyPr wrap="square" lIns="95280" tIns="47640" rIns="95280" bIns="47640" rtlCol="0">
                <a:spAutoFit/>
              </a:bodyPr>
              <a:lstStyle/>
              <a:p>
                <a:pPr algn="r"/>
                <a:r>
                  <a:rPr lang="zh-CN" altLang="en-US" sz="1800" b="1" dirty="0">
                    <a:solidFill>
                      <a:schemeClr val="bg1">
                        <a:lumMod val="95000"/>
                      </a:schemeClr>
                    </a:solidFill>
                    <a:uFillTx/>
                    <a:latin typeface="微软雅黑" panose="020B0503020204020204" pitchFamily="34" charset="-122"/>
                    <a:ea typeface="微软雅黑" panose="020B0503020204020204" pitchFamily="34" charset="-122"/>
                  </a:rPr>
                  <a:t>绝缘车间</a:t>
                </a:r>
                <a:endParaRPr lang="zh-CN" altLang="en-US" sz="1800" b="1" dirty="0">
                  <a:solidFill>
                    <a:schemeClr val="bg1">
                      <a:lumMod val="95000"/>
                    </a:schemeClr>
                  </a:solidFill>
                  <a:uFillTx/>
                  <a:latin typeface="微软雅黑" panose="020B0503020204020204" pitchFamily="34" charset="-122"/>
                  <a:ea typeface="微软雅黑" panose="020B0503020204020204" pitchFamily="34" charset="-122"/>
                </a:endParaRPr>
              </a:p>
            </p:txBody>
          </p:sp>
        </p:grpSp>
      </p:grpSp>
      <p:grpSp>
        <p:nvGrpSpPr>
          <p:cNvPr id="29" name="组合 28"/>
          <p:cNvGrpSpPr/>
          <p:nvPr/>
        </p:nvGrpSpPr>
        <p:grpSpPr>
          <a:xfrm>
            <a:off x="1256030" y="7203440"/>
            <a:ext cx="9826625" cy="3562350"/>
            <a:chOff x="1978" y="11344"/>
            <a:chExt cx="15475" cy="5610"/>
          </a:xfrm>
        </p:grpSpPr>
        <p:grpSp>
          <p:nvGrpSpPr>
            <p:cNvPr id="15" name="组合 14"/>
            <p:cNvGrpSpPr/>
            <p:nvPr/>
          </p:nvGrpSpPr>
          <p:grpSpPr>
            <a:xfrm>
              <a:off x="1978" y="11344"/>
              <a:ext cx="5029" cy="5611"/>
              <a:chOff x="1600" y="3624"/>
              <a:chExt cx="5029" cy="5611"/>
            </a:xfrm>
          </p:grpSpPr>
          <p:sp>
            <p:nvSpPr>
              <p:cNvPr id="16" name="矩形 15"/>
              <p:cNvSpPr/>
              <p:nvPr/>
            </p:nvSpPr>
            <p:spPr>
              <a:xfrm>
                <a:off x="2118" y="5217"/>
                <a:ext cx="4021" cy="1888"/>
              </a:xfrm>
              <a:prstGeom prst="rect">
                <a:avLst/>
              </a:prstGeom>
            </p:spPr>
            <p:txBody>
              <a:bodyPr wrap="square">
                <a:spAutoFit/>
              </a:bodyPr>
              <a:lstStyle/>
              <a:p>
                <a:pPr algn="ctr">
                  <a:lnSpc>
                    <a:spcPct val="150000"/>
                  </a:lnSpc>
                </a:pPr>
                <a:r>
                  <a:rPr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自动焊接机器人，实现了油箱、夹件及组部件的全自动焊接。</a:t>
                </a:r>
                <a:endParaRPr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9" name="Rectangle: Rounded Corners 6"/>
              <p:cNvSpPr/>
              <p:nvPr/>
            </p:nvSpPr>
            <p:spPr>
              <a:xfrm>
                <a:off x="1600" y="3624"/>
                <a:ext cx="5029" cy="5611"/>
              </a:xfrm>
              <a:prstGeom prst="roundRect">
                <a:avLst>
                  <a:gd name="adj" fmla="val 3081"/>
                </a:avLst>
              </a:prstGeom>
              <a:noFill/>
              <a:ln>
                <a:solidFill>
                  <a:srgbClr val="1643E6"/>
                </a:solidFill>
              </a:ln>
              <a:effectLst/>
              <a:extLst>
                <a:ext uri="{909E8E84-426E-40DD-AFC4-6F175D3DCCD1}">
                  <a14:hiddenFill xmlns:a14="http://schemas.microsoft.com/office/drawing/2010/main">
                    <a:gradFill>
                      <a:gsLst>
                        <a:gs pos="0">
                          <a:srgbClr val="1643E6"/>
                        </a:gs>
                        <a:gs pos="100000">
                          <a:srgbClr val="72BBFF"/>
                        </a:gs>
                      </a:gsLst>
                      <a:lin ang="4200000" scaled="0"/>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d-ID">
                  <a:cs typeface="+mn-ea"/>
                  <a:sym typeface="+mn-lt"/>
                </a:endParaRPr>
              </a:p>
            </p:txBody>
          </p:sp>
        </p:grpSp>
        <p:grpSp>
          <p:nvGrpSpPr>
            <p:cNvPr id="20" name="组合 19"/>
            <p:cNvGrpSpPr/>
            <p:nvPr/>
          </p:nvGrpSpPr>
          <p:grpSpPr>
            <a:xfrm>
              <a:off x="7789" y="11344"/>
              <a:ext cx="9664" cy="5611"/>
              <a:chOff x="8923" y="3572"/>
              <a:chExt cx="5272" cy="3061"/>
            </a:xfrm>
          </p:grpSpPr>
          <p:sp>
            <p:nvSpPr>
              <p:cNvPr id="21" name="矩形 20"/>
              <p:cNvSpPr/>
              <p:nvPr/>
            </p:nvSpPr>
            <p:spPr>
              <a:xfrm>
                <a:off x="8923" y="3572"/>
                <a:ext cx="5272" cy="3061"/>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H:\正在做的单子\2020.8.7特变电宣传册+ppt+折页\1-ppt\PPT修改\焊接机器人.jpg焊接机器人"/>
              <p:cNvPicPr/>
              <p:nvPr/>
            </p:nvPicPr>
            <p:blipFill>
              <a:blip r:embed="rId2" cstate="print"/>
              <a:srcRect t="8645" b="9450"/>
              <a:stretch>
                <a:fillRect/>
              </a:stretch>
            </p:blipFill>
            <p:spPr>
              <a:xfrm>
                <a:off x="9054" y="3711"/>
                <a:ext cx="4989" cy="2798"/>
              </a:xfrm>
              <a:prstGeom prst="rect">
                <a:avLst/>
              </a:prstGeom>
            </p:spPr>
          </p:pic>
          <p:sp>
            <p:nvSpPr>
              <p:cNvPr id="27" name="矩形 26"/>
              <p:cNvSpPr/>
              <p:nvPr/>
            </p:nvSpPr>
            <p:spPr>
              <a:xfrm>
                <a:off x="12622" y="5910"/>
                <a:ext cx="1445" cy="360"/>
              </a:xfrm>
              <a:prstGeom prst="rect">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16"/>
              <p:cNvSpPr txBox="1"/>
              <p:nvPr/>
            </p:nvSpPr>
            <p:spPr>
              <a:xfrm>
                <a:off x="12817" y="5934"/>
                <a:ext cx="1184" cy="320"/>
              </a:xfrm>
              <a:prstGeom prst="rect">
                <a:avLst/>
              </a:prstGeom>
              <a:noFill/>
            </p:spPr>
            <p:txBody>
              <a:bodyPr wrap="square" lIns="95280" tIns="47640" rIns="95280" bIns="47640" rtlCol="0">
                <a:spAutoFit/>
              </a:bodyPr>
              <a:lstStyle/>
              <a:p>
                <a:pPr algn="r"/>
                <a:r>
                  <a:rPr lang="zh-CN" altLang="en-US" sz="1800" b="1" dirty="0">
                    <a:solidFill>
                      <a:schemeClr val="bg1">
                        <a:lumMod val="95000"/>
                      </a:schemeClr>
                    </a:solidFill>
                    <a:uFillTx/>
                    <a:latin typeface="微软雅黑" panose="020B0503020204020204" pitchFamily="34" charset="-122"/>
                    <a:ea typeface="微软雅黑" panose="020B0503020204020204" pitchFamily="34" charset="-122"/>
                  </a:rPr>
                  <a:t>焊接机器人</a:t>
                </a:r>
                <a:endParaRPr lang="zh-CN" altLang="en-US" sz="1800" b="1" dirty="0">
                  <a:solidFill>
                    <a:schemeClr val="bg1">
                      <a:lumMod val="95000"/>
                    </a:schemeClr>
                  </a:solidFill>
                  <a:uFillTx/>
                  <a:latin typeface="微软雅黑" panose="020B0503020204020204" pitchFamily="34" charset="-122"/>
                  <a:ea typeface="微软雅黑" panose="020B0503020204020204" pitchFamily="34" charset="-122"/>
                </a:endParaRPr>
              </a:p>
            </p:txBody>
          </p:sp>
        </p:grpSp>
      </p:grpSp>
      <p:grpSp>
        <p:nvGrpSpPr>
          <p:cNvPr id="31" name="组合 30"/>
          <p:cNvGrpSpPr/>
          <p:nvPr/>
        </p:nvGrpSpPr>
        <p:grpSpPr>
          <a:xfrm>
            <a:off x="1253490" y="7499350"/>
            <a:ext cx="9826625" cy="3562985"/>
            <a:chOff x="1978" y="11344"/>
            <a:chExt cx="15475" cy="5611"/>
          </a:xfrm>
        </p:grpSpPr>
        <p:grpSp>
          <p:nvGrpSpPr>
            <p:cNvPr id="32" name="组合 31"/>
            <p:cNvGrpSpPr/>
            <p:nvPr/>
          </p:nvGrpSpPr>
          <p:grpSpPr>
            <a:xfrm>
              <a:off x="1978" y="11344"/>
              <a:ext cx="5029" cy="5611"/>
              <a:chOff x="1600" y="3624"/>
              <a:chExt cx="5029" cy="5611"/>
            </a:xfrm>
          </p:grpSpPr>
          <p:sp>
            <p:nvSpPr>
              <p:cNvPr id="33" name="矩形 32"/>
              <p:cNvSpPr/>
              <p:nvPr/>
            </p:nvSpPr>
            <p:spPr>
              <a:xfrm>
                <a:off x="2118" y="5217"/>
                <a:ext cx="4021" cy="1888"/>
              </a:xfrm>
              <a:prstGeom prst="rect">
                <a:avLst/>
              </a:prstGeom>
            </p:spPr>
            <p:txBody>
              <a:bodyPr wrap="square">
                <a:spAutoFit/>
              </a:bodyPr>
              <a:lstStyle/>
              <a:p>
                <a:pPr algn="ctr">
                  <a:lnSpc>
                    <a:spcPct val="150000"/>
                  </a:lnSpc>
                </a:pPr>
                <a:r>
                  <a:rPr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世界首台变压器硅钢叠片机器人，实现了铁芯叠片自动化。</a:t>
                </a:r>
                <a:endParaRPr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34" name="Rectangle: Rounded Corners 6"/>
              <p:cNvSpPr/>
              <p:nvPr/>
            </p:nvSpPr>
            <p:spPr>
              <a:xfrm>
                <a:off x="1600" y="3624"/>
                <a:ext cx="5029" cy="5611"/>
              </a:xfrm>
              <a:prstGeom prst="roundRect">
                <a:avLst>
                  <a:gd name="adj" fmla="val 3081"/>
                </a:avLst>
              </a:prstGeom>
              <a:noFill/>
              <a:ln>
                <a:solidFill>
                  <a:srgbClr val="1643E6"/>
                </a:solidFill>
              </a:ln>
              <a:effectLst/>
              <a:extLst>
                <a:ext uri="{909E8E84-426E-40DD-AFC4-6F175D3DCCD1}">
                  <a14:hiddenFill xmlns:a14="http://schemas.microsoft.com/office/drawing/2010/main">
                    <a:gradFill>
                      <a:gsLst>
                        <a:gs pos="0">
                          <a:srgbClr val="1643E6"/>
                        </a:gs>
                        <a:gs pos="100000">
                          <a:srgbClr val="72BBFF"/>
                        </a:gs>
                      </a:gsLst>
                      <a:lin ang="4200000" scaled="0"/>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d-ID">
                  <a:cs typeface="+mn-ea"/>
                  <a:sym typeface="+mn-lt"/>
                </a:endParaRPr>
              </a:p>
            </p:txBody>
          </p:sp>
        </p:grpSp>
        <p:grpSp>
          <p:nvGrpSpPr>
            <p:cNvPr id="35" name="组合 34"/>
            <p:cNvGrpSpPr/>
            <p:nvPr/>
          </p:nvGrpSpPr>
          <p:grpSpPr>
            <a:xfrm>
              <a:off x="7789" y="11344"/>
              <a:ext cx="9664" cy="5611"/>
              <a:chOff x="8923" y="3572"/>
              <a:chExt cx="5272" cy="3061"/>
            </a:xfrm>
          </p:grpSpPr>
          <p:sp>
            <p:nvSpPr>
              <p:cNvPr id="37" name="矩形 36"/>
              <p:cNvSpPr/>
              <p:nvPr/>
            </p:nvSpPr>
            <p:spPr>
              <a:xfrm>
                <a:off x="8923" y="3572"/>
                <a:ext cx="5272" cy="3061"/>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1" name="图片 40" descr="H:\正在做的单子\2020.8.7特变电宣传册+ppt+折页\1-ppt\PPT修改\叠片机器人.jpg叠片机器人"/>
              <p:cNvPicPr/>
              <p:nvPr/>
            </p:nvPicPr>
            <p:blipFill>
              <a:blip r:embed="rId3" cstate="print"/>
              <a:srcRect t="17036"/>
              <a:stretch>
                <a:fillRect/>
              </a:stretch>
            </p:blipFill>
            <p:spPr>
              <a:xfrm>
                <a:off x="9058" y="3700"/>
                <a:ext cx="5002" cy="2766"/>
              </a:xfrm>
              <a:prstGeom prst="rect">
                <a:avLst/>
              </a:prstGeom>
            </p:spPr>
          </p:pic>
          <p:sp>
            <p:nvSpPr>
              <p:cNvPr id="50" name="矩形 49"/>
              <p:cNvSpPr/>
              <p:nvPr/>
            </p:nvSpPr>
            <p:spPr>
              <a:xfrm>
                <a:off x="12622" y="5910"/>
                <a:ext cx="1445" cy="360"/>
              </a:xfrm>
              <a:prstGeom prst="rect">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16"/>
              <p:cNvSpPr txBox="1"/>
              <p:nvPr/>
            </p:nvSpPr>
            <p:spPr>
              <a:xfrm>
                <a:off x="12817" y="5934"/>
                <a:ext cx="1184" cy="320"/>
              </a:xfrm>
              <a:prstGeom prst="rect">
                <a:avLst/>
              </a:prstGeom>
              <a:noFill/>
            </p:spPr>
            <p:txBody>
              <a:bodyPr wrap="square" lIns="95280" tIns="47640" rIns="95280" bIns="47640" rtlCol="0">
                <a:spAutoFit/>
              </a:bodyPr>
              <a:lstStyle/>
              <a:p>
                <a:pPr algn="r"/>
                <a:r>
                  <a:rPr lang="zh-CN" altLang="en-US" sz="1800" b="1" dirty="0">
                    <a:solidFill>
                      <a:schemeClr val="bg1">
                        <a:lumMod val="95000"/>
                      </a:schemeClr>
                    </a:solidFill>
                    <a:uFillTx/>
                    <a:latin typeface="微软雅黑" panose="020B0503020204020204" pitchFamily="34" charset="-122"/>
                    <a:ea typeface="微软雅黑" panose="020B0503020204020204" pitchFamily="34" charset="-122"/>
                  </a:rPr>
                  <a:t>叠片机器人</a:t>
                </a:r>
                <a:endParaRPr lang="zh-CN" altLang="en-US" sz="1800" b="1" dirty="0">
                  <a:solidFill>
                    <a:schemeClr val="bg1">
                      <a:lumMod val="95000"/>
                    </a:schemeClr>
                  </a:solidFill>
                  <a:uFillTx/>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Effect transition="in" filter="fade">
                                      <p:cBhvr>
                                        <p:cTn id="13" dur="1000"/>
                                        <p:tgtEl>
                                          <p:spTgt spid="5"/>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Effect transition="in" filter="fade">
                                      <p:cBhvr>
                                        <p:cTn id="18" dur="1000"/>
                                        <p:tgtEl>
                                          <p:spTgt spid="2"/>
                                        </p:tgtEl>
                                      </p:cBhvr>
                                    </p:animEffect>
                                  </p:childTnLst>
                                </p:cTn>
                              </p:par>
                              <p:par>
                                <p:cTn id="19" presetID="53" presetClass="entr" presetSubtype="16" fill="hold" nodeType="withEffect">
                                  <p:stCondLst>
                                    <p:cond delay="0"/>
                                  </p:stCondLst>
                                  <p:childTnLst>
                                    <p:set>
                                      <p:cBhvr>
                                        <p:cTn id="20" dur="1000"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00000 0.000000 L 0.000000 -0.743196 " pathEditMode="relative" rAng="0" ptsTypes="">
                                      <p:cBhvr>
                                        <p:cTn id="27" dur="1000" fill="hold"/>
                                        <p:tgtEl>
                                          <p:spTgt spid="29"/>
                                        </p:tgtEl>
                                        <p:attrNameLst>
                                          <p:attrName>ppt_x</p:attrName>
                                          <p:attrName>ppt_y</p:attrName>
                                        </p:attrNameLst>
                                      </p:cBhvr>
                                      <p:rCtr x="0" y="-354"/>
                                    </p:animMotion>
                                  </p:childTnLst>
                                </p:cTn>
                              </p:par>
                              <p:par>
                                <p:cTn id="28" presetID="22" presetClass="exit" presetSubtype="1" fill="hold" nodeType="withEffect">
                                  <p:stCondLst>
                                    <p:cond delay="0"/>
                                  </p:stCondLst>
                                  <p:childTnLst>
                                    <p:animEffect transition="out" filter="wipe(up)">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0000 0.000000 L 0.000000 -0.786243 " pathEditMode="relative" rAng="0" ptsTypes="">
                                      <p:cBhvr>
                                        <p:cTn id="34" dur="1000" fill="hold"/>
                                        <p:tgtEl>
                                          <p:spTgt spid="31"/>
                                        </p:tgtEl>
                                        <p:attrNameLst>
                                          <p:attrName>ppt_x</p:attrName>
                                          <p:attrName>ppt_y</p:attrName>
                                        </p:attrNameLst>
                                      </p:cBhvr>
                                      <p:rCtr x="0" y="-371"/>
                                    </p:animMotion>
                                  </p:childTnLst>
                                </p:cTn>
                              </p:par>
                              <p:par>
                                <p:cTn id="35" presetID="22" presetClass="exit" presetSubtype="1" fill="hold" nodeType="withEffect">
                                  <p:stCondLst>
                                    <p:cond delay="0"/>
                                  </p:stCondLst>
                                  <p:childTnLst>
                                    <p:animEffect transition="out" filter="wipe(up)">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205990" y="429895"/>
            <a:ext cx="7915275" cy="583565"/>
          </a:xfrm>
          <a:prstGeom prst="rect">
            <a:avLst/>
          </a:prstGeom>
          <a:noFill/>
        </p:spPr>
        <p:txBody>
          <a:bodyPr wrap="square" rtlCol="0">
            <a:spAutoFit/>
          </a:bodyPr>
          <a:lstStyle/>
          <a:p>
            <a:pPr algn="ctr"/>
            <a:r>
              <a:rPr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rPr>
              <a:t>世界一流的生产车间和先进的试验设备</a:t>
            </a:r>
            <a:endParaRPr sz="3200" spc="300" dirty="0" smtClean="0">
              <a:ln w="28575">
                <a:noFill/>
                <a:prstDash val="solid"/>
              </a:ln>
              <a:solidFill>
                <a:srgbClr val="1643E6"/>
              </a:solidFill>
              <a:uFillTx/>
              <a:latin typeface="汉仪雅酷黑简" panose="00020600040101010101" charset="-122"/>
              <a:ea typeface="汉仪雅酷黑简" panose="00020600040101010101" charset="-122"/>
              <a:sym typeface="+mn-ea"/>
            </a:endParaRPr>
          </a:p>
        </p:txBody>
      </p:sp>
      <p:cxnSp>
        <p:nvCxnSpPr>
          <p:cNvPr id="7" name="直接连接符 6"/>
          <p:cNvCxnSpPr/>
          <p:nvPr/>
        </p:nvCxnSpPr>
        <p:spPr>
          <a:xfrm>
            <a:off x="2406015" y="1088390"/>
            <a:ext cx="7515225" cy="0"/>
          </a:xfrm>
          <a:prstGeom prst="line">
            <a:avLst/>
          </a:prstGeom>
          <a:gradFill>
            <a:gsLst>
              <a:gs pos="100000">
                <a:srgbClr val="D32F2F">
                  <a:alpha val="85000"/>
                </a:srgbClr>
              </a:gs>
              <a:gs pos="59000">
                <a:srgbClr val="F44336">
                  <a:alpha val="85000"/>
                </a:srgbClr>
              </a:gs>
            </a:gsLst>
            <a:lin ang="0" scaled="1"/>
          </a:gradFill>
          <a:ln w="2222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grpSp>
        <p:nvGrpSpPr>
          <p:cNvPr id="8" name="组合 7"/>
          <p:cNvGrpSpPr/>
          <p:nvPr/>
        </p:nvGrpSpPr>
        <p:grpSpPr>
          <a:xfrm>
            <a:off x="1016000" y="1770380"/>
            <a:ext cx="3193415" cy="4076700"/>
            <a:chOff x="1600" y="4359"/>
            <a:chExt cx="5029" cy="6420"/>
          </a:xfrm>
        </p:grpSpPr>
        <p:sp>
          <p:nvSpPr>
            <p:cNvPr id="9" name="Rectangle 26"/>
            <p:cNvSpPr/>
            <p:nvPr/>
          </p:nvSpPr>
          <p:spPr>
            <a:xfrm>
              <a:off x="2748" y="5072"/>
              <a:ext cx="2503" cy="62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spc="300" dirty="0">
                  <a:solidFill>
                    <a:srgbClr val="1643E6"/>
                  </a:solidFill>
                  <a:uFillTx/>
                  <a:latin typeface="汉仪雅酷黑简" panose="00020600040101010101" charset="-122"/>
                  <a:ea typeface="汉仪雅酷黑简" panose="00020600040101010101" charset="-122"/>
                  <a:cs typeface="+mn-ea"/>
                  <a:sym typeface="+mn-lt"/>
                </a:rPr>
                <a:t>试验能力</a:t>
              </a:r>
              <a:endParaRPr lang="en-US" sz="2000" spc="300" dirty="0">
                <a:solidFill>
                  <a:srgbClr val="1643E6"/>
                </a:solidFill>
                <a:uFillTx/>
                <a:latin typeface="汉仪雅酷黑简" panose="00020600040101010101" charset="-122"/>
                <a:ea typeface="汉仪雅酷黑简" panose="00020600040101010101" charset="-122"/>
                <a:cs typeface="+mn-ea"/>
                <a:sym typeface="+mn-lt"/>
              </a:endParaRPr>
            </a:p>
          </p:txBody>
        </p:sp>
        <p:sp>
          <p:nvSpPr>
            <p:cNvPr id="10" name="矩形 9"/>
            <p:cNvSpPr/>
            <p:nvPr/>
          </p:nvSpPr>
          <p:spPr>
            <a:xfrm>
              <a:off x="2118" y="5921"/>
              <a:ext cx="4021" cy="4070"/>
            </a:xfrm>
            <a:prstGeom prst="rect">
              <a:avLst/>
            </a:prstGeom>
          </p:spPr>
          <p:txBody>
            <a:bodyPr wrap="square">
              <a:spAutoFit/>
            </a:bodyPr>
            <a:lstStyle/>
            <a:p>
              <a:pPr algn="just">
                <a:lnSpc>
                  <a:spcPct val="150000"/>
                </a:lnSpc>
              </a:pPr>
              <a:r>
                <a:rPr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公司拥有5个试验大厅：2个特高压试验大厅、1个超高压试验大厅、2个配电变压器试验大厅</a:t>
              </a:r>
              <a:r>
                <a:rPr 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gn="just">
                <a:lnSpc>
                  <a:spcPct val="150000"/>
                </a:lnSpc>
              </a:pPr>
              <a:r>
                <a:rPr sz="1200" dirty="0">
                  <a:latin typeface="微软雅黑" panose="020B0503020204020204" pitchFamily="34" charset="-122"/>
                  <a:ea typeface="微软雅黑" panose="020B0503020204020204" pitchFamily="34" charset="-122"/>
                  <a:cs typeface="微软雅黑" panose="020B0503020204020204" pitchFamily="34" charset="-122"/>
                  <a:sym typeface="+mn-lt"/>
                </a:rPr>
                <a:t>中国变压器行业规模最大、装备最先进的试验大厅之一</a:t>
              </a:r>
              <a:r>
                <a:rPr lang="zh-CN" sz="1200" dirty="0">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gn="just">
                <a:lnSpc>
                  <a:spcPct val="150000"/>
                </a:lnSpc>
              </a:pPr>
              <a:r>
                <a:rPr sz="1200" dirty="0">
                  <a:latin typeface="微软雅黑" panose="020B0503020204020204" pitchFamily="34" charset="-122"/>
                  <a:ea typeface="微软雅黑" panose="020B0503020204020204" pitchFamily="34" charset="-122"/>
                  <a:cs typeface="微软雅黑" panose="020B0503020204020204" pitchFamily="34" charset="-122"/>
                  <a:sym typeface="+mn-lt"/>
                </a:rPr>
                <a:t>5个试验大厅均装备了世界最先进的试验设备和仪器，其中特高压试验大厅具备1000kV交直流电压等级产品的试验能力。</a:t>
              </a:r>
              <a:endParaRPr lang="zh-CN"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1" name="Rectangle: Rounded Corners 6"/>
            <p:cNvSpPr/>
            <p:nvPr/>
          </p:nvSpPr>
          <p:spPr>
            <a:xfrm>
              <a:off x="1600" y="4359"/>
              <a:ext cx="5029" cy="6420"/>
            </a:xfrm>
            <a:prstGeom prst="roundRect">
              <a:avLst>
                <a:gd name="adj" fmla="val 3081"/>
              </a:avLst>
            </a:prstGeom>
            <a:noFill/>
            <a:ln>
              <a:solidFill>
                <a:srgbClr val="1643E6"/>
              </a:solidFill>
            </a:ln>
            <a:effectLst/>
            <a:extLst>
              <a:ext uri="{909E8E84-426E-40DD-AFC4-6F175D3DCCD1}">
                <a14:hiddenFill xmlns:a14="http://schemas.microsoft.com/office/drawing/2010/main">
                  <a:gradFill>
                    <a:gsLst>
                      <a:gs pos="0">
                        <a:srgbClr val="1643E6"/>
                      </a:gs>
                      <a:gs pos="100000">
                        <a:srgbClr val="72BBFF"/>
                      </a:gs>
                    </a:gsLst>
                    <a:lin ang="4200000" scaled="0"/>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d-ID">
                <a:cs typeface="+mn-ea"/>
                <a:sym typeface="+mn-lt"/>
              </a:endParaRPr>
            </a:p>
          </p:txBody>
        </p:sp>
        <p:grpSp>
          <p:nvGrpSpPr>
            <p:cNvPr id="14" name="组合 13"/>
            <p:cNvGrpSpPr/>
            <p:nvPr/>
          </p:nvGrpSpPr>
          <p:grpSpPr>
            <a:xfrm>
              <a:off x="2262" y="5144"/>
              <a:ext cx="466" cy="466"/>
              <a:chOff x="2262" y="5144"/>
              <a:chExt cx="466" cy="466"/>
            </a:xfrm>
          </p:grpSpPr>
          <p:sp>
            <p:nvSpPr>
              <p:cNvPr id="15" name="Oval 51"/>
              <p:cNvSpPr/>
              <p:nvPr/>
            </p:nvSpPr>
            <p:spPr>
              <a:xfrm>
                <a:off x="2262" y="5144"/>
                <a:ext cx="466" cy="466"/>
              </a:xfrm>
              <a:prstGeom prst="ellipse">
                <a:avLst/>
              </a:prstGeom>
              <a:solidFill>
                <a:srgbClr val="1643E6"/>
              </a:solidFill>
              <a:ln w="12700">
                <a:noFill/>
              </a:ln>
            </p:spPr>
            <p:style>
              <a:lnRef idx="2">
                <a:schemeClr val="accent3">
                  <a:hueOff val="552171"/>
                  <a:satOff val="28263"/>
                  <a:lumOff val="11872"/>
                  <a:alphaOff val="0"/>
                </a:schemeClr>
              </a:lnRef>
              <a:fillRef idx="1">
                <a:schemeClr val="accent3">
                  <a:hueOff val="552171"/>
                  <a:satOff val="28263"/>
                  <a:lumOff val="11872"/>
                  <a:alphaOff val="0"/>
                </a:schemeClr>
              </a:fillRef>
              <a:effectRef idx="0">
                <a:schemeClr val="accent3">
                  <a:hueOff val="552171"/>
                  <a:satOff val="28263"/>
                  <a:lumOff val="11872"/>
                  <a:alphaOff val="0"/>
                </a:schemeClr>
              </a:effectRef>
              <a:fontRef idx="minor">
                <a:schemeClr val="lt1"/>
              </a:fontRef>
            </p:style>
            <p:txBody>
              <a:bodyPr/>
              <a:lstStyle/>
              <a:p>
                <a:pPr algn="just">
                  <a:lnSpc>
                    <a:spcPct val="120000"/>
                  </a:lnSpc>
                </a:pPr>
                <a:endParaRPr lang="zh-CN" altLang="en-US" sz="63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sp>
            <p:nvSpPr>
              <p:cNvPr id="67" name="Freeform 16"/>
              <p:cNvSpPr>
                <a:spLocks noChangeAspect="1" noEditPoints="1"/>
              </p:cNvSpPr>
              <p:nvPr/>
            </p:nvSpPr>
            <p:spPr bwMode="auto">
              <a:xfrm>
                <a:off x="2372" y="5233"/>
                <a:ext cx="247" cy="287"/>
              </a:xfrm>
              <a:custGeom>
                <a:avLst/>
                <a:gdLst>
                  <a:gd name="T0" fmla="*/ 233 w 320"/>
                  <a:gd name="T1" fmla="*/ 138 h 371"/>
                  <a:gd name="T2" fmla="*/ 261 w 320"/>
                  <a:gd name="T3" fmla="*/ 12 h 371"/>
                  <a:gd name="T4" fmla="*/ 168 w 320"/>
                  <a:gd name="T5" fmla="*/ 104 h 371"/>
                  <a:gd name="T6" fmla="*/ 80 w 320"/>
                  <a:gd name="T7" fmla="*/ 182 h 371"/>
                  <a:gd name="T8" fmla="*/ 80 w 320"/>
                  <a:gd name="T9" fmla="*/ 319 h 371"/>
                  <a:gd name="T10" fmla="*/ 253 w 320"/>
                  <a:gd name="T11" fmla="*/ 371 h 371"/>
                  <a:gd name="T12" fmla="*/ 320 w 320"/>
                  <a:gd name="T13" fmla="*/ 172 h 371"/>
                  <a:gd name="T14" fmla="*/ 233 w 320"/>
                  <a:gd name="T15" fmla="*/ 138 h 371"/>
                  <a:gd name="T16" fmla="*/ 60 w 320"/>
                  <a:gd name="T17" fmla="*/ 140 h 371"/>
                  <a:gd name="T18" fmla="*/ 0 w 320"/>
                  <a:gd name="T19" fmla="*/ 202 h 371"/>
                  <a:gd name="T20" fmla="*/ 0 w 320"/>
                  <a:gd name="T21" fmla="*/ 299 h 371"/>
                  <a:gd name="T22" fmla="*/ 60 w 320"/>
                  <a:gd name="T23" fmla="*/ 360 h 371"/>
                  <a:gd name="T24" fmla="*/ 40 w 320"/>
                  <a:gd name="T25" fmla="*/ 315 h 371"/>
                  <a:gd name="T26" fmla="*/ 40 w 320"/>
                  <a:gd name="T27" fmla="*/ 187 h 371"/>
                  <a:gd name="T28" fmla="*/ 60 w 320"/>
                  <a:gd name="T29" fmla="*/ 14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0" h="371">
                    <a:moveTo>
                      <a:pt x="233" y="138"/>
                    </a:moveTo>
                    <a:cubicBezTo>
                      <a:pt x="230" y="131"/>
                      <a:pt x="304" y="65"/>
                      <a:pt x="261" y="12"/>
                    </a:cubicBezTo>
                    <a:cubicBezTo>
                      <a:pt x="251" y="0"/>
                      <a:pt x="217" y="72"/>
                      <a:pt x="168" y="104"/>
                    </a:cubicBezTo>
                    <a:cubicBezTo>
                      <a:pt x="142" y="122"/>
                      <a:pt x="80" y="161"/>
                      <a:pt x="80" y="182"/>
                    </a:cubicBezTo>
                    <a:cubicBezTo>
                      <a:pt x="80" y="319"/>
                      <a:pt x="80" y="319"/>
                      <a:pt x="80" y="319"/>
                    </a:cubicBezTo>
                    <a:cubicBezTo>
                      <a:pt x="80" y="344"/>
                      <a:pt x="178" y="371"/>
                      <a:pt x="253" y="371"/>
                    </a:cubicBezTo>
                    <a:cubicBezTo>
                      <a:pt x="280" y="371"/>
                      <a:pt x="320" y="199"/>
                      <a:pt x="320" y="172"/>
                    </a:cubicBezTo>
                    <a:cubicBezTo>
                      <a:pt x="320" y="145"/>
                      <a:pt x="235" y="145"/>
                      <a:pt x="233" y="138"/>
                    </a:cubicBezTo>
                    <a:close/>
                    <a:moveTo>
                      <a:pt x="60" y="140"/>
                    </a:moveTo>
                    <a:cubicBezTo>
                      <a:pt x="47" y="140"/>
                      <a:pt x="0" y="148"/>
                      <a:pt x="0" y="202"/>
                    </a:cubicBezTo>
                    <a:cubicBezTo>
                      <a:pt x="0" y="299"/>
                      <a:pt x="0" y="299"/>
                      <a:pt x="0" y="299"/>
                    </a:cubicBezTo>
                    <a:cubicBezTo>
                      <a:pt x="0" y="354"/>
                      <a:pt x="47" y="360"/>
                      <a:pt x="60" y="360"/>
                    </a:cubicBezTo>
                    <a:cubicBezTo>
                      <a:pt x="73" y="360"/>
                      <a:pt x="40" y="348"/>
                      <a:pt x="40" y="315"/>
                    </a:cubicBezTo>
                    <a:cubicBezTo>
                      <a:pt x="40" y="187"/>
                      <a:pt x="40" y="187"/>
                      <a:pt x="40" y="187"/>
                    </a:cubicBezTo>
                    <a:cubicBezTo>
                      <a:pt x="40" y="152"/>
                      <a:pt x="73" y="140"/>
                      <a:pt x="60" y="140"/>
                    </a:cubicBezTo>
                    <a:close/>
                  </a:path>
                </a:pathLst>
              </a:custGeom>
              <a:solidFill>
                <a:schemeClr val="bg1"/>
              </a:solidFill>
              <a:ln>
                <a:noFill/>
              </a:ln>
            </p:spPr>
            <p:txBody>
              <a:bodyPr vert="horz" wrap="square" lIns="67372" tIns="33687" rIns="67372" bIns="33687" numCol="1" anchor="t" anchorCtr="0" compatLnSpc="1"/>
              <a:lstStyle/>
              <a:p>
                <a:pPr algn="just">
                  <a:lnSpc>
                    <a:spcPct val="120000"/>
                  </a:lnSpc>
                </a:pPr>
                <a:endParaRPr lang="en-US" sz="630" dirty="0">
                  <a:latin typeface="思源黑体 CN Normal" panose="020B0400000000000000" pitchFamily="34" charset="-122"/>
                  <a:ea typeface="思源黑体 CN Normal" panose="020B0400000000000000" pitchFamily="34" charset="-122"/>
                  <a:cs typeface="+mn-ea"/>
                  <a:sym typeface="微软雅黑" panose="020B0503020204020204" pitchFamily="34" charset="-122"/>
                </a:endParaRPr>
              </a:p>
            </p:txBody>
          </p:sp>
        </p:grpSp>
      </p:grpSp>
      <p:sp>
        <p:nvSpPr>
          <p:cNvPr id="50" name="文本框 16"/>
          <p:cNvSpPr txBox="1"/>
          <p:nvPr/>
        </p:nvSpPr>
        <p:spPr>
          <a:xfrm>
            <a:off x="2399030" y="1177290"/>
            <a:ext cx="7529830" cy="310515"/>
          </a:xfrm>
          <a:prstGeom prst="rect">
            <a:avLst/>
          </a:prstGeom>
          <a:noFill/>
        </p:spPr>
        <p:txBody>
          <a:bodyPr wrap="square" lIns="95280" tIns="47640" rIns="95280" bIns="47640" rtlCol="0">
            <a:spAutoFit/>
          </a:bodyPr>
          <a:lstStyle/>
          <a:p>
            <a:pPr algn="ctr"/>
            <a:r>
              <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rPr>
              <a:t>SHI JIE YI LIU DE SHENG CHAN CHE JIAN HE XIAN JIN DE SHI YAN SHE BEI</a:t>
            </a:r>
            <a:endParaRPr lang="en-US" altLang="zh-CN" sz="1400" spc="100" dirty="0">
              <a:solidFill>
                <a:schemeClr val="tx1">
                  <a:lumMod val="50000"/>
                  <a:lumOff val="50000"/>
                </a:schemeClr>
              </a:solidFill>
              <a:uFillTx/>
              <a:latin typeface="Times New Roman" panose="02020603050405020304" charset="0"/>
              <a:ea typeface="微软雅黑" panose="020B0503020204020204" pitchFamily="34" charset="-122"/>
              <a:cs typeface="Times New Roman" panose="02020603050405020304" charset="0"/>
            </a:endParaRPr>
          </a:p>
        </p:txBody>
      </p:sp>
      <p:grpSp>
        <p:nvGrpSpPr>
          <p:cNvPr id="26" name="组合 25"/>
          <p:cNvGrpSpPr/>
          <p:nvPr/>
        </p:nvGrpSpPr>
        <p:grpSpPr>
          <a:xfrm>
            <a:off x="4489450" y="1767205"/>
            <a:ext cx="7030085" cy="4081844"/>
            <a:chOff x="2333" y="3573"/>
            <a:chExt cx="5272" cy="3061"/>
          </a:xfrm>
        </p:grpSpPr>
        <p:sp>
          <p:nvSpPr>
            <p:cNvPr id="3" name="矩形 2"/>
            <p:cNvSpPr/>
            <p:nvPr/>
          </p:nvSpPr>
          <p:spPr>
            <a:xfrm>
              <a:off x="2333" y="3573"/>
              <a:ext cx="5272" cy="3061"/>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1100kV试验大厅"/>
            <p:cNvPicPr>
              <a:picLocks noChangeAspect="1"/>
            </p:cNvPicPr>
            <p:nvPr/>
          </p:nvPicPr>
          <p:blipFill>
            <a:blip r:embed="rId1" cstate="print"/>
            <a:stretch>
              <a:fillRect/>
            </a:stretch>
          </p:blipFill>
          <p:spPr>
            <a:xfrm>
              <a:off x="2462" y="3698"/>
              <a:ext cx="5015" cy="2812"/>
            </a:xfrm>
            <a:prstGeom prst="rect">
              <a:avLst/>
            </a:prstGeom>
          </p:spPr>
        </p:pic>
        <p:sp>
          <p:nvSpPr>
            <p:cNvPr id="13" name="矩形 12"/>
            <p:cNvSpPr/>
            <p:nvPr/>
          </p:nvSpPr>
          <p:spPr>
            <a:xfrm>
              <a:off x="5619" y="5911"/>
              <a:ext cx="1859" cy="360"/>
            </a:xfrm>
            <a:prstGeom prst="rect">
              <a:avLst/>
            </a:prstGeom>
            <a:gradFill>
              <a:gsLst>
                <a:gs pos="0">
                  <a:srgbClr val="1643E6"/>
                </a:gs>
                <a:gs pos="100000">
                  <a:srgbClr val="72BB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5619" y="5947"/>
              <a:ext cx="1858" cy="302"/>
            </a:xfrm>
            <a:prstGeom prst="rect">
              <a:avLst/>
            </a:prstGeom>
            <a:noFill/>
          </p:spPr>
          <p:txBody>
            <a:bodyPr wrap="square" lIns="95280" tIns="47640" rIns="95280" bIns="47640" rtlCol="0">
              <a:spAutoFit/>
            </a:bodyPr>
            <a:lstStyle/>
            <a:p>
              <a:pPr algn="r"/>
              <a:r>
                <a:rPr lang="zh-CN" altLang="en-US" sz="2000" b="1" dirty="0">
                  <a:solidFill>
                    <a:schemeClr val="bg1">
                      <a:lumMod val="95000"/>
                    </a:schemeClr>
                  </a:solidFill>
                  <a:uFillTx/>
                  <a:latin typeface="微软雅黑" panose="020B0503020204020204" pitchFamily="34" charset="-122"/>
                  <a:ea typeface="微软雅黑" panose="020B0503020204020204" pitchFamily="34" charset="-122"/>
                </a:rPr>
                <a:t>±1100kV试验大厅</a:t>
              </a:r>
              <a:endParaRPr lang="zh-CN" altLang="en-US" sz="2000" b="1" dirty="0">
                <a:solidFill>
                  <a:schemeClr val="bg1">
                    <a:lumMod val="95000"/>
                  </a:schemeClr>
                </a:solidFill>
                <a:uFillTx/>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grpId="0" nodeType="withEffect">
                                  <p:stCondLst>
                                    <p:cond delay="0"/>
                                  </p:stCondLst>
                                  <p:childTnLst>
                                    <p:set>
                                      <p:cBhvr>
                                        <p:cTn id="6" dur="1000"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000"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par>
                                <p:cTn id="14" presetID="53" presetClass="entr" presetSubtype="16" fill="hold" grpId="1" nodeType="withEffect">
                                  <p:stCondLst>
                                    <p:cond delay="0"/>
                                  </p:stCondLst>
                                  <p:childTnLst>
                                    <p:set>
                                      <p:cBhvr>
                                        <p:cTn id="15" dur="1000" fill="hold">
                                          <p:stCondLst>
                                            <p:cond delay="0"/>
                                          </p:stCondLst>
                                        </p:cTn>
                                        <p:tgtEl>
                                          <p:spTgt spid="50"/>
                                        </p:tgtEl>
                                        <p:attrNameLst>
                                          <p:attrName>style.visibility</p:attrName>
                                        </p:attrNameLst>
                                      </p:cBhvr>
                                      <p:to>
                                        <p:strVal val="visible"/>
                                      </p:to>
                                    </p:set>
                                    <p:anim calcmode="lin" valueType="num">
                                      <p:cBhvr>
                                        <p:cTn id="16" dur="1000" fill="hold"/>
                                        <p:tgtEl>
                                          <p:spTgt spid="50"/>
                                        </p:tgtEl>
                                        <p:attrNameLst>
                                          <p:attrName>ppt_w</p:attrName>
                                        </p:attrNameLst>
                                      </p:cBhvr>
                                      <p:tavLst>
                                        <p:tav tm="0">
                                          <p:val>
                                            <p:fltVal val="0"/>
                                          </p:val>
                                        </p:tav>
                                        <p:tav tm="100000">
                                          <p:val>
                                            <p:strVal val="#ppt_w"/>
                                          </p:val>
                                        </p:tav>
                                      </p:tavLst>
                                    </p:anim>
                                    <p:anim calcmode="lin" valueType="num">
                                      <p:cBhvr>
                                        <p:cTn id="17" dur="1000" fill="hold"/>
                                        <p:tgtEl>
                                          <p:spTgt spid="50"/>
                                        </p:tgtEl>
                                        <p:attrNameLst>
                                          <p:attrName>ppt_h</p:attrName>
                                        </p:attrNameLst>
                                      </p:cBhvr>
                                      <p:tavLst>
                                        <p:tav tm="0">
                                          <p:val>
                                            <p:fltVal val="0"/>
                                          </p:val>
                                        </p:tav>
                                        <p:tav tm="100000">
                                          <p:val>
                                            <p:strVal val="#ppt_h"/>
                                          </p:val>
                                        </p:tav>
                                      </p:tavLst>
                                    </p:anim>
                                    <p:animEffect transition="in" filter="fade">
                                      <p:cBhvr>
                                        <p:cTn id="18" dur="1000"/>
                                        <p:tgtEl>
                                          <p:spTgt spid="50"/>
                                        </p:tgtEl>
                                      </p:cBhvr>
                                    </p:animEffect>
                                  </p:childTnLst>
                                </p:cTn>
                              </p:par>
                              <p:par>
                                <p:cTn id="19" presetID="3" presetClass="entr" presetSubtype="10" fill="hold" nodeType="withEffect">
                                  <p:stCondLst>
                                    <p:cond delay="0"/>
                                  </p:stCondLst>
                                  <p:childTnLst>
                                    <p:set>
                                      <p:cBhvr>
                                        <p:cTn id="20" dur="1000" fill="hold">
                                          <p:stCondLst>
                                            <p:cond delay="0"/>
                                          </p:stCondLst>
                                        </p:cTn>
                                        <p:tgtEl>
                                          <p:spTgt spid="8"/>
                                        </p:tgtEl>
                                        <p:attrNameLst>
                                          <p:attrName>style.visibility</p:attrName>
                                        </p:attrNameLst>
                                      </p:cBhvr>
                                      <p:to>
                                        <p:strVal val="visible"/>
                                      </p:to>
                                    </p:set>
                                    <p:animEffect transition="in" filter="blinds(horizontal)">
                                      <p:cBhvr>
                                        <p:cTn id="21" dur="1000"/>
                                        <p:tgtEl>
                                          <p:spTgt spid="8"/>
                                        </p:tgtEl>
                                      </p:cBhvr>
                                    </p:animEffect>
                                  </p:childTnLst>
                                </p:cTn>
                              </p:par>
                              <p:par>
                                <p:cTn id="22" presetID="9" presetClass="entr" presetSubtype="0" fill="hold" nodeType="withEffect">
                                  <p:stCondLst>
                                    <p:cond delay="0"/>
                                  </p:stCondLst>
                                  <p:childTnLst>
                                    <p:set>
                                      <p:cBhvr>
                                        <p:cTn id="23" dur="1000" fill="hold">
                                          <p:stCondLst>
                                            <p:cond delay="0"/>
                                          </p:stCondLst>
                                        </p:cTn>
                                        <p:tgtEl>
                                          <p:spTgt spid="26"/>
                                        </p:tgtEl>
                                        <p:attrNameLst>
                                          <p:attrName>style.visibility</p:attrName>
                                        </p:attrNameLst>
                                      </p:cBhvr>
                                      <p:to>
                                        <p:strVal val="visible"/>
                                      </p:to>
                                    </p:set>
                                    <p:animEffect transition="in" filter="dissolve">
                                      <p:cBhvr>
                                        <p:cTn id="2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descr="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
          <p:cNvSpPr/>
          <p:nvPr/>
        </p:nvSpPr>
        <p:spPr>
          <a:xfrm flipH="1">
            <a:off x="7328535" y="2668905"/>
            <a:ext cx="4208145" cy="2456057"/>
          </a:xfrm>
          <a:prstGeom prst="rect">
            <a:avLst/>
          </a:prstGeom>
        </p:spPr>
        <p:txBody>
          <a:bodyPr vert="horz" wrap="square" lIns="91441" tIns="45720" rIns="91441" bIns="45720">
            <a:spAutoFit/>
          </a:bodyPr>
          <a:lstStyle/>
          <a:p>
            <a:pPr algn="just">
              <a:lnSpc>
                <a:spcPct val="160000"/>
              </a:lnSpc>
              <a:spcBef>
                <a:spcPts val="0"/>
              </a:spcBef>
              <a:spcAft>
                <a:spcPts val="0"/>
              </a:spcAft>
            </a:pPr>
            <a:r>
              <a:rPr lang="en-US" altLang="zh-CN" sz="1600" spc="100" dirty="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rPr>
              <a:t>      </a:t>
            </a:r>
            <a:r>
              <a:rPr lang="zh-CN" altLang="en-US" sz="1600" spc="100" dirty="0">
                <a:uFillTx/>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rPr>
              <a:t>衡变公司正在践行</a:t>
            </a:r>
            <a:endParaRPr lang="zh-CN" altLang="en-US" sz="1600" spc="100" dirty="0">
              <a:uFillTx/>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endParaRPr>
          </a:p>
          <a:p>
            <a:pPr algn="just">
              <a:lnSpc>
                <a:spcPct val="160000"/>
              </a:lnSpc>
              <a:spcBef>
                <a:spcPts val="0"/>
              </a:spcBef>
              <a:spcAft>
                <a:spcPts val="0"/>
              </a:spcAft>
            </a:pPr>
            <a:endParaRPr lang="zh-CN" altLang="en-US" sz="1600" spc="100" dirty="0">
              <a:uFillTx/>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endParaRPr>
          </a:p>
          <a:p>
            <a:pPr algn="just">
              <a:lnSpc>
                <a:spcPct val="160000"/>
              </a:lnSpc>
              <a:spcBef>
                <a:spcPts val="0"/>
              </a:spcBef>
              <a:spcAft>
                <a:spcPts val="0"/>
              </a:spcAft>
            </a:pPr>
            <a:r>
              <a:rPr lang="zh-CN" altLang="en-US" sz="1600" spc="100" dirty="0">
                <a:uFillTx/>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rPr>
              <a:t>          </a:t>
            </a:r>
            <a:r>
              <a:rPr lang="zh-CN" altLang="en-US" sz="1600" spc="100" dirty="0" smtClean="0">
                <a:uFillTx/>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rPr>
              <a:t>的“十四五”发展</a:t>
            </a:r>
            <a:r>
              <a:rPr lang="zh-CN" altLang="en-US" sz="1600" spc="100" dirty="0">
                <a:uFillTx/>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rPr>
              <a:t>战略，充分彰显输变电领域集成优势，把公司打造成具有国际竞争力和品牌影响力的双百亿高新技术企业集团。</a:t>
            </a:r>
            <a:endParaRPr lang="zh-CN" altLang="en-US" sz="1600" spc="100" dirty="0">
              <a:uFillTx/>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endParaRPr>
          </a:p>
        </p:txBody>
      </p:sp>
      <p:sp>
        <p:nvSpPr>
          <p:cNvPr id="22" name="TextBox 21"/>
          <p:cNvSpPr txBox="1"/>
          <p:nvPr/>
        </p:nvSpPr>
        <p:spPr>
          <a:xfrm flipH="1">
            <a:off x="7150735" y="976630"/>
            <a:ext cx="4672330" cy="1082040"/>
          </a:xfrm>
          <a:prstGeom prst="rect">
            <a:avLst/>
          </a:prstGeom>
          <a:noFill/>
          <a:ln>
            <a:noFill/>
          </a:ln>
        </p:spPr>
        <p:txBody>
          <a:bodyPr vert="horz" wrap="square" rIns="90000" rtlCol="0">
            <a:noAutofit/>
          </a:bodyPr>
          <a:lstStyle/>
          <a:p>
            <a:pPr algn="l"/>
            <a:r>
              <a:rPr lang="zh-CN" altLang="en-US" sz="5600" dirty="0" smtClean="0">
                <a:ln w="28575">
                  <a:noFill/>
                </a:ln>
                <a:solidFill>
                  <a:srgbClr val="1643E6"/>
                </a:solidFill>
                <a:uFillTx/>
                <a:latin typeface="汉仪雅酷黑简" panose="00020600040101010101" charset="-122"/>
                <a:ea typeface="汉仪雅酷黑简" panose="00020600040101010101" charset="-122"/>
              </a:rPr>
              <a:t>系统集成能力</a:t>
            </a:r>
            <a:endParaRPr lang="zh-CN" altLang="en-US" sz="5600" dirty="0" smtClean="0">
              <a:ln w="28575">
                <a:noFill/>
              </a:ln>
              <a:solidFill>
                <a:srgbClr val="1643E6"/>
              </a:solidFill>
              <a:uFillTx/>
              <a:latin typeface="汉仪雅酷黑简" panose="00020600040101010101" charset="-122"/>
              <a:ea typeface="汉仪雅酷黑简" panose="00020600040101010101" charset="-122"/>
            </a:endParaRPr>
          </a:p>
        </p:txBody>
      </p:sp>
      <p:cxnSp>
        <p:nvCxnSpPr>
          <p:cNvPr id="2" name="直接连接符 1"/>
          <p:cNvCxnSpPr/>
          <p:nvPr/>
        </p:nvCxnSpPr>
        <p:spPr>
          <a:xfrm flipH="1" flipV="1">
            <a:off x="7251700" y="2247265"/>
            <a:ext cx="4179570" cy="26035"/>
          </a:xfrm>
          <a:prstGeom prst="line">
            <a:avLst/>
          </a:prstGeom>
          <a:ln w="12700" cmpd="sng">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7319645" y="2679700"/>
            <a:ext cx="4060825" cy="1252855"/>
          </a:xfrm>
          <a:prstGeom prst="rect">
            <a:avLst/>
          </a:prstGeom>
          <a:noFill/>
        </p:spPr>
        <p:txBody>
          <a:bodyPr wrap="square" rtlCol="0">
            <a:spAutoFit/>
          </a:bodyPr>
          <a:lstStyle/>
          <a:p>
            <a:pPr algn="just">
              <a:lnSpc>
                <a:spcPct val="140000"/>
              </a:lnSpc>
              <a:spcBef>
                <a:spcPts val="0"/>
              </a:spcBef>
              <a:spcAft>
                <a:spcPts val="0"/>
              </a:spcAft>
            </a:pPr>
            <a:r>
              <a:rPr lang="en-US" altLang="zh-CN" sz="1800" b="1" spc="100" dirty="0">
                <a:solidFill>
                  <a:srgbClr val="1643E6"/>
                </a:solidFill>
                <a:uFillTx/>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rPr>
              <a:t>                           </a:t>
            </a:r>
            <a:r>
              <a:rPr lang="zh-CN" altLang="en-US" sz="1800" b="1" spc="100" dirty="0">
                <a:solidFill>
                  <a:srgbClr val="1643E6"/>
                </a:solidFill>
                <a:uFillTx/>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rPr>
              <a:t>以制造业为主体，以国内制造服务业、国际制造服务业为</a:t>
            </a:r>
            <a:r>
              <a:rPr lang="zh-CN" altLang="en-US" sz="1800" b="1" spc="100" dirty="0" smtClean="0">
                <a:solidFill>
                  <a:srgbClr val="1643E6"/>
                </a:solidFill>
                <a:uFillTx/>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rPr>
              <a:t>两翼</a:t>
            </a:r>
            <a:endParaRPr lang="zh-CN" altLang="en-US" sz="1800" b="1" spc="100" dirty="0">
              <a:solidFill>
                <a:srgbClr val="1643E6"/>
              </a:solidFill>
              <a:uFillTx/>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endParaRPr>
          </a:p>
        </p:txBody>
      </p:sp>
      <p:grpSp>
        <p:nvGrpSpPr>
          <p:cNvPr id="15" name="组合 14"/>
          <p:cNvGrpSpPr/>
          <p:nvPr/>
        </p:nvGrpSpPr>
        <p:grpSpPr>
          <a:xfrm>
            <a:off x="1254760" y="528320"/>
            <a:ext cx="4991100" cy="5401310"/>
            <a:chOff x="1976" y="832"/>
            <a:chExt cx="7860" cy="8506"/>
          </a:xfrm>
        </p:grpSpPr>
        <p:pic>
          <p:nvPicPr>
            <p:cNvPr id="7" name="图片 6" descr="飞机"/>
            <p:cNvPicPr>
              <a:picLocks noChangeAspect="1"/>
            </p:cNvPicPr>
            <p:nvPr/>
          </p:nvPicPr>
          <p:blipFill>
            <a:blip r:embed="rId1" cstate="print"/>
            <a:stretch>
              <a:fillRect/>
            </a:stretch>
          </p:blipFill>
          <p:spPr>
            <a:xfrm>
              <a:off x="1976" y="832"/>
              <a:ext cx="7860" cy="7860"/>
            </a:xfrm>
            <a:prstGeom prst="rect">
              <a:avLst/>
            </a:prstGeom>
          </p:spPr>
        </p:pic>
        <p:sp>
          <p:nvSpPr>
            <p:cNvPr id="10" name="文本框 9"/>
            <p:cNvSpPr txBox="1"/>
            <p:nvPr/>
          </p:nvSpPr>
          <p:spPr>
            <a:xfrm>
              <a:off x="4572" y="8832"/>
              <a:ext cx="2668" cy="507"/>
            </a:xfrm>
            <a:prstGeom prst="rect">
              <a:avLst/>
            </a:prstGeom>
            <a:noFill/>
          </p:spPr>
          <p:txBody>
            <a:bodyPr wrap="none" rtlCol="0">
              <a:spAutoFit/>
            </a:bodyPr>
            <a:lstStyle/>
            <a:p>
              <a:pPr algn="ctr"/>
              <a:r>
                <a:rPr lang="zh-CN" altLang="en-US" sz="1500" b="1" spc="200">
                  <a:solidFill>
                    <a:srgbClr val="1643E6"/>
                  </a:solidFill>
                  <a:uFillTx/>
                  <a:latin typeface="微软雅黑" panose="020B0503020204020204" pitchFamily="34" charset="-122"/>
                  <a:ea typeface="微软雅黑" panose="020B0503020204020204" pitchFamily="34" charset="-122"/>
                </a:rPr>
                <a:t>输变电高端制造</a:t>
              </a:r>
              <a:endParaRPr lang="zh-CN" altLang="en-US" sz="1500" b="1" spc="200">
                <a:solidFill>
                  <a:srgbClr val="1643E6"/>
                </a:solidFill>
                <a:uFillTx/>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299720" y="2473325"/>
            <a:ext cx="2803525" cy="2519680"/>
            <a:chOff x="472" y="3895"/>
            <a:chExt cx="4415" cy="3968"/>
          </a:xfrm>
        </p:grpSpPr>
        <p:sp>
          <p:nvSpPr>
            <p:cNvPr id="8" name="环形箭头 7"/>
            <p:cNvSpPr/>
            <p:nvPr/>
          </p:nvSpPr>
          <p:spPr>
            <a:xfrm rot="16200000">
              <a:off x="919" y="3895"/>
              <a:ext cx="3969" cy="3969"/>
            </a:xfrm>
            <a:prstGeom prst="circularArrow">
              <a:avLst/>
            </a:prstGeom>
            <a:solidFill>
              <a:srgbClr val="9CB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文本框 10"/>
            <p:cNvSpPr txBox="1"/>
            <p:nvPr/>
          </p:nvSpPr>
          <p:spPr>
            <a:xfrm>
              <a:off x="472" y="4818"/>
              <a:ext cx="651" cy="2524"/>
            </a:xfrm>
            <a:prstGeom prst="rect">
              <a:avLst/>
            </a:prstGeom>
            <a:noFill/>
          </p:spPr>
          <p:txBody>
            <a:bodyPr vert="eaVert" wrap="none" rtlCol="0">
              <a:spAutoFit/>
            </a:bodyPr>
            <a:lstStyle/>
            <a:p>
              <a:pPr algn="ctr"/>
              <a:r>
                <a:rPr lang="zh-CN" altLang="en-US" sz="1500" b="1" spc="200">
                  <a:solidFill>
                    <a:srgbClr val="1643E6"/>
                  </a:solidFill>
                  <a:uFillTx/>
                  <a:latin typeface="微软雅黑" panose="020B0503020204020204" pitchFamily="34" charset="-122"/>
                  <a:ea typeface="微软雅黑" panose="020B0503020204020204" pitchFamily="34" charset="-122"/>
                </a:rPr>
                <a:t>国内制造服务业</a:t>
              </a:r>
              <a:endParaRPr lang="zh-CN" altLang="en-US" sz="1500" b="1" spc="200">
                <a:solidFill>
                  <a:srgbClr val="1643E6"/>
                </a:solidFill>
                <a:uFillTx/>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4391660" y="2473325"/>
            <a:ext cx="2812415" cy="2519680"/>
            <a:chOff x="6916" y="3895"/>
            <a:chExt cx="4429" cy="3968"/>
          </a:xfrm>
        </p:grpSpPr>
        <p:sp>
          <p:nvSpPr>
            <p:cNvPr id="9" name="环形箭头 8"/>
            <p:cNvSpPr/>
            <p:nvPr/>
          </p:nvSpPr>
          <p:spPr>
            <a:xfrm rot="16200000" flipH="1" flipV="1">
              <a:off x="6916" y="3895"/>
              <a:ext cx="3969" cy="3969"/>
            </a:xfrm>
            <a:prstGeom prst="circularArrow">
              <a:avLst/>
            </a:prstGeom>
            <a:solidFill>
              <a:srgbClr val="9CB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文本框 11"/>
            <p:cNvSpPr txBox="1"/>
            <p:nvPr/>
          </p:nvSpPr>
          <p:spPr>
            <a:xfrm>
              <a:off x="10695" y="4818"/>
              <a:ext cx="651" cy="2524"/>
            </a:xfrm>
            <a:prstGeom prst="rect">
              <a:avLst/>
            </a:prstGeom>
            <a:noFill/>
          </p:spPr>
          <p:txBody>
            <a:bodyPr vert="eaVert" wrap="none" rtlCol="0">
              <a:spAutoFit/>
            </a:bodyPr>
            <a:lstStyle/>
            <a:p>
              <a:pPr algn="ctr"/>
              <a:r>
                <a:rPr lang="zh-CN" altLang="en-US" sz="1500" b="1" spc="200">
                  <a:solidFill>
                    <a:srgbClr val="1643E6"/>
                  </a:solidFill>
                  <a:uFillTx/>
                  <a:latin typeface="微软雅黑" panose="020B0503020204020204" pitchFamily="34" charset="-122"/>
                  <a:ea typeface="微软雅黑" panose="020B0503020204020204" pitchFamily="34" charset="-122"/>
                </a:rPr>
                <a:t>国际制造服务业</a:t>
              </a:r>
              <a:endParaRPr lang="zh-CN" altLang="en-US" sz="1500" b="1" spc="200">
                <a:solidFill>
                  <a:srgbClr val="1643E6"/>
                </a:solidFill>
                <a:uFillTx/>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7" presetClass="entr" presetSubtype="0" fill="hold" nodeType="withEffect">
                                  <p:stCondLst>
                                    <p:cond delay="0"/>
                                  </p:stCondLst>
                                  <p:childTnLst>
                                    <p:set>
                                      <p:cBhvr>
                                        <p:cTn id="16" dur="500"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9"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grpId="1" nodeType="clickEffect">
                                  <p:stCondLst>
                                    <p:cond delay="0"/>
                                  </p:stCondLst>
                                  <p:childTnLst>
                                    <p:animRot by="120000">
                                      <p:cBhvr>
                                        <p:cTn id="31" dur="100" fill="hold">
                                          <p:stCondLst>
                                            <p:cond delay="0"/>
                                          </p:stCondLst>
                                        </p:cTn>
                                        <p:tgtEl>
                                          <p:spTgt spid="6"/>
                                        </p:tgtEl>
                                        <p:attrNameLst>
                                          <p:attrName>r</p:attrName>
                                        </p:attrNameLst>
                                      </p:cBhvr>
                                    </p:animRot>
                                    <p:animRot by="-240000">
                                      <p:cBhvr>
                                        <p:cTn id="32" dur="200" fill="hold">
                                          <p:stCondLst>
                                            <p:cond delay="200"/>
                                          </p:stCondLst>
                                        </p:cTn>
                                        <p:tgtEl>
                                          <p:spTgt spid="6"/>
                                        </p:tgtEl>
                                        <p:attrNameLst>
                                          <p:attrName>r</p:attrName>
                                        </p:attrNameLst>
                                      </p:cBhvr>
                                    </p:animRot>
                                    <p:animRot by="240000">
                                      <p:cBhvr>
                                        <p:cTn id="33" dur="200" fill="hold">
                                          <p:stCondLst>
                                            <p:cond delay="400"/>
                                          </p:stCondLst>
                                        </p:cTn>
                                        <p:tgtEl>
                                          <p:spTgt spid="6"/>
                                        </p:tgtEl>
                                        <p:attrNameLst>
                                          <p:attrName>r</p:attrName>
                                        </p:attrNameLst>
                                      </p:cBhvr>
                                    </p:animRot>
                                    <p:animRot by="-240000">
                                      <p:cBhvr>
                                        <p:cTn id="34" dur="200" fill="hold">
                                          <p:stCondLst>
                                            <p:cond delay="600"/>
                                          </p:stCondLst>
                                        </p:cTn>
                                        <p:tgtEl>
                                          <p:spTgt spid="6"/>
                                        </p:tgtEl>
                                        <p:attrNameLst>
                                          <p:attrName>r</p:attrName>
                                        </p:attrNameLst>
                                      </p:cBhvr>
                                    </p:animRot>
                                    <p:animRot by="120000">
                                      <p:cBhvr>
                                        <p:cTn id="35" dur="200" fill="hold">
                                          <p:stCondLst>
                                            <p:cond delay="800"/>
                                          </p:stCondLst>
                                        </p:cTn>
                                        <p:tgtEl>
                                          <p:spTgt spid="6"/>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6" grpId="0"/>
      <p:bldP spid="6" grpId="1"/>
    </p:bldLst>
  </p:timing>
</p:sld>
</file>

<file path=ppt/tags/tag1.xml><?xml version="1.0" encoding="utf-8"?>
<p:tagLst xmlns:p="http://schemas.openxmlformats.org/presentationml/2006/main">
  <p:tag name="MH" val="20180926094856"/>
  <p:tag name="MH_LIBRARY" val="CONTENTS"/>
  <p:tag name="MH_AUTOCOLOR" val="TRUE"/>
  <p:tag name="MH_TYPE" val="CONTENTS"/>
  <p:tag name="ID" val="626777"/>
</p:tagLst>
</file>

<file path=ppt/tags/tag10.xml><?xml version="1.0" encoding="utf-8"?>
<p:tagLst xmlns:p="http://schemas.openxmlformats.org/presentationml/2006/main">
  <p:tag name="PA" val="v4.1.3"/>
</p:tagLst>
</file>

<file path=ppt/tags/tag11.xml><?xml version="1.0" encoding="utf-8"?>
<p:tagLst xmlns:p="http://schemas.openxmlformats.org/presentationml/2006/main">
  <p:tag name="PA" val="v4.1.3"/>
</p:tagLst>
</file>

<file path=ppt/tags/tag12.xml><?xml version="1.0" encoding="utf-8"?>
<p:tagLst xmlns:p="http://schemas.openxmlformats.org/presentationml/2006/main">
  <p:tag name="PA" val="v4.1.3"/>
</p:tagLst>
</file>

<file path=ppt/tags/tag13.xml><?xml version="1.0" encoding="utf-8"?>
<p:tagLst xmlns:p="http://schemas.openxmlformats.org/presentationml/2006/main">
  <p:tag name="PA" val="v4.1.3"/>
</p:tagLst>
</file>

<file path=ppt/tags/tag14.xml><?xml version="1.0" encoding="utf-8"?>
<p:tagLst xmlns:p="http://schemas.openxmlformats.org/presentationml/2006/main">
  <p:tag name="PA" val="v4.1.3"/>
</p:tagLst>
</file>

<file path=ppt/tags/tag15.xml><?xml version="1.0" encoding="utf-8"?>
<p:tagLst xmlns:p="http://schemas.openxmlformats.org/presentationml/2006/main">
  <p:tag name="PA" val="v4.1.3"/>
</p:tagLst>
</file>

<file path=ppt/tags/tag16.xml><?xml version="1.0" encoding="utf-8"?>
<p:tagLst xmlns:p="http://schemas.openxmlformats.org/presentationml/2006/main">
  <p:tag name="PA" val="v4.1.3"/>
</p:tagLst>
</file>

<file path=ppt/tags/tag17.xml><?xml version="1.0" encoding="utf-8"?>
<p:tagLst xmlns:p="http://schemas.openxmlformats.org/presentationml/2006/main">
  <p:tag name="PA" val="v4.1.3"/>
</p:tagLst>
</file>

<file path=ppt/tags/tag18.xml><?xml version="1.0" encoding="utf-8"?>
<p:tagLst xmlns:p="http://schemas.openxmlformats.org/presentationml/2006/main">
  <p:tag name="PA" val="v4.1.3"/>
</p:tagLst>
</file>

<file path=ppt/tags/tag19.xml><?xml version="1.0" encoding="utf-8"?>
<p:tagLst xmlns:p="http://schemas.openxmlformats.org/presentationml/2006/main">
  <p:tag name="PA" val="v4.1.3"/>
</p:tagLst>
</file>

<file path=ppt/tags/tag2.xml><?xml version="1.0" encoding="utf-8"?>
<p:tagLst xmlns:p="http://schemas.openxmlformats.org/presentationml/2006/main">
  <p:tag name="PA" val="v4.1.3"/>
</p:tagLst>
</file>

<file path=ppt/tags/tag20.xml><?xml version="1.0" encoding="utf-8"?>
<p:tagLst xmlns:p="http://schemas.openxmlformats.org/presentationml/2006/main">
  <p:tag name="PA" val="v4.1.3"/>
</p:tagLst>
</file>

<file path=ppt/tags/tag21.xml><?xml version="1.0" encoding="utf-8"?>
<p:tagLst xmlns:p="http://schemas.openxmlformats.org/presentationml/2006/main">
  <p:tag name="PA" val="v4.1.3"/>
</p:tagLst>
</file>

<file path=ppt/tags/tag22.xml><?xml version="1.0" encoding="utf-8"?>
<p:tagLst xmlns:p="http://schemas.openxmlformats.org/presentationml/2006/main">
  <p:tag name="PA" val="v4.1.3"/>
</p:tagLst>
</file>

<file path=ppt/tags/tag23.xml><?xml version="1.0" encoding="utf-8"?>
<p:tagLst xmlns:p="http://schemas.openxmlformats.org/presentationml/2006/main">
  <p:tag name="PA" val="v4.1.3"/>
</p:tagLst>
</file>

<file path=ppt/tags/tag24.xml><?xml version="1.0" encoding="utf-8"?>
<p:tagLst xmlns:p="http://schemas.openxmlformats.org/presentationml/2006/main">
  <p:tag name="KSO_WM_UNIT_TABLE_BEAUTIFY" val="smartTable{50215276-5ea5-41e8-9652-ca5397749fe3}"/>
</p:tagLst>
</file>

<file path=ppt/tags/tag25.xml><?xml version="1.0" encoding="utf-8"?>
<p:tagLst xmlns:p="http://schemas.openxmlformats.org/presentationml/2006/main">
  <p:tag name="KSO_WM_UNIT_TABLE_BEAUTIFY" val="smartTable{9a594e12-fad2-4dd6-bd01-f593560e8b14}"/>
</p:tagLst>
</file>

<file path=ppt/tags/tag26.xml><?xml version="1.0" encoding="utf-8"?>
<p:tagLst xmlns:p="http://schemas.openxmlformats.org/presentationml/2006/main">
  <p:tag name="KSO_WM_UNIT_TABLE_BEAUTIFY" val="smartTable{b5a22fea-6aef-494c-8e07-65c3fb3444d8}"/>
</p:tagLst>
</file>

<file path=ppt/tags/tag27.xml><?xml version="1.0" encoding="utf-8"?>
<p:tagLst xmlns:p="http://schemas.openxmlformats.org/presentationml/2006/main">
  <p:tag name="MH_CONTENTSID" val="635"/>
</p:tagLst>
</file>

<file path=ppt/tags/tag3.xml><?xml version="1.0" encoding="utf-8"?>
<p:tagLst xmlns:p="http://schemas.openxmlformats.org/presentationml/2006/main">
  <p:tag name="PA" val="v4.1.3"/>
</p:tagLst>
</file>

<file path=ppt/tags/tag4.xml><?xml version="1.0" encoding="utf-8"?>
<p:tagLst xmlns:p="http://schemas.openxmlformats.org/presentationml/2006/main">
  <p:tag name="KSO_WM_UNIT_PLACING_PICTURE_USER_VIEWPORT" val="{&quot;height&quot;:11250,&quot;width&quot;:15000}"/>
</p:tagLst>
</file>

<file path=ppt/tags/tag5.xml><?xml version="1.0" encoding="utf-8"?>
<p:tagLst xmlns:p="http://schemas.openxmlformats.org/presentationml/2006/main">
  <p:tag name="KSO_WM_UNIT_PLACING_PICTURE_USER_VIEWPORT" val="{&quot;height&quot;:15840,&quot;width&quot;:15840}"/>
</p:tagLst>
</file>

<file path=ppt/tags/tag6.xml><?xml version="1.0" encoding="utf-8"?>
<p:tagLst xmlns:p="http://schemas.openxmlformats.org/presentationml/2006/main">
  <p:tag name="PA" val="v4.1.3"/>
</p:tagLst>
</file>

<file path=ppt/tags/tag7.xml><?xml version="1.0" encoding="utf-8"?>
<p:tagLst xmlns:p="http://schemas.openxmlformats.org/presentationml/2006/main">
  <p:tag name="PA" val="v4.1.3"/>
</p:tagLst>
</file>

<file path=ppt/tags/tag8.xml><?xml version="1.0" encoding="utf-8"?>
<p:tagLst xmlns:p="http://schemas.openxmlformats.org/presentationml/2006/main">
  <p:tag name="PA" val="v4.1.3"/>
</p:tagLst>
</file>

<file path=ppt/tags/tag9.xml><?xml version="1.0" encoding="utf-8"?>
<p:tagLst xmlns:p="http://schemas.openxmlformats.org/presentationml/2006/main">
  <p:tag name="PA" val="v4.1.3"/>
</p:tagLst>
</file>

<file path=ppt/theme/theme1.xml><?xml version="1.0" encoding="utf-8"?>
<a:theme xmlns:a="http://schemas.openxmlformats.org/drawingml/2006/main" name="千图网海量PPT模板www.58pic.com">
  <a:themeElements>
    <a:clrScheme name="自定义 1">
      <a:dk1>
        <a:sysClr val="windowText" lastClr="000000"/>
      </a:dk1>
      <a:lt1>
        <a:sysClr val="window" lastClr="FFFFFF"/>
      </a:lt1>
      <a:dk2>
        <a:srgbClr val="8AABC5"/>
      </a:dk2>
      <a:lt2>
        <a:srgbClr val="7F7F7F"/>
      </a:lt2>
      <a:accent1>
        <a:srgbClr val="93B5CF"/>
      </a:accent1>
      <a:accent2>
        <a:srgbClr val="93B5CF"/>
      </a:accent2>
      <a:accent3>
        <a:srgbClr val="7F7F7F"/>
      </a:accent3>
      <a:accent4>
        <a:srgbClr val="93B5CF"/>
      </a:accent4>
      <a:accent5>
        <a:srgbClr val="93B5CF"/>
      </a:accent5>
      <a:accent6>
        <a:srgbClr val="93B5CF"/>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自定义 1">
      <a:dk1>
        <a:sysClr val="windowText" lastClr="000000"/>
      </a:dk1>
      <a:lt1>
        <a:sysClr val="window" lastClr="FFFFFF"/>
      </a:lt1>
      <a:dk2>
        <a:srgbClr val="8AABC5"/>
      </a:dk2>
      <a:lt2>
        <a:srgbClr val="7F7F7F"/>
      </a:lt2>
      <a:accent1>
        <a:srgbClr val="93B5CF"/>
      </a:accent1>
      <a:accent2>
        <a:srgbClr val="93B5CF"/>
      </a:accent2>
      <a:accent3>
        <a:srgbClr val="7F7F7F"/>
      </a:accent3>
      <a:accent4>
        <a:srgbClr val="93B5CF"/>
      </a:accent4>
      <a:accent5>
        <a:srgbClr val="93B5CF"/>
      </a:accent5>
      <a:accent6>
        <a:srgbClr val="93B5CF"/>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千图网海量PPT模板www.58pic.com">
  <a:themeElements>
    <a:clrScheme name="自定义 1">
      <a:dk1>
        <a:sysClr val="windowText" lastClr="000000"/>
      </a:dk1>
      <a:lt1>
        <a:sysClr val="window" lastClr="FFFFFF"/>
      </a:lt1>
      <a:dk2>
        <a:srgbClr val="8AABC5"/>
      </a:dk2>
      <a:lt2>
        <a:srgbClr val="7F7F7F"/>
      </a:lt2>
      <a:accent1>
        <a:srgbClr val="93B5CF"/>
      </a:accent1>
      <a:accent2>
        <a:srgbClr val="93B5CF"/>
      </a:accent2>
      <a:accent3>
        <a:srgbClr val="7F7F7F"/>
      </a:accent3>
      <a:accent4>
        <a:srgbClr val="93B5CF"/>
      </a:accent4>
      <a:accent5>
        <a:srgbClr val="93B5CF"/>
      </a:accent5>
      <a:accent6>
        <a:srgbClr val="93B5CF"/>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6866</Words>
  <Application>WPS 演示</Application>
  <PresentationFormat>自定义</PresentationFormat>
  <Paragraphs>591</Paragraphs>
  <Slides>36</Slides>
  <Notes>36</Notes>
  <HiddenSlides>0</HiddenSlides>
  <MMClips>0</MMClips>
  <ScaleCrop>false</ScaleCrop>
  <HeadingPairs>
    <vt:vector size="6" baseType="variant">
      <vt:variant>
        <vt:lpstr>已用的字体</vt:lpstr>
      </vt:variant>
      <vt:variant>
        <vt:i4>19</vt:i4>
      </vt:variant>
      <vt:variant>
        <vt:lpstr>主题</vt:lpstr>
      </vt:variant>
      <vt:variant>
        <vt:i4>3</vt:i4>
      </vt:variant>
      <vt:variant>
        <vt:lpstr>幻灯片标题</vt:lpstr>
      </vt:variant>
      <vt:variant>
        <vt:i4>36</vt:i4>
      </vt:variant>
    </vt:vector>
  </HeadingPairs>
  <TitlesOfParts>
    <vt:vector size="58" baseType="lpstr">
      <vt:lpstr>Arial</vt:lpstr>
      <vt:lpstr>宋体</vt:lpstr>
      <vt:lpstr>Wingdings</vt:lpstr>
      <vt:lpstr>Rockwell</vt:lpstr>
      <vt:lpstr>微软雅黑</vt:lpstr>
      <vt:lpstr>汉仪雅酷黑简</vt:lpstr>
      <vt:lpstr>方正大标宋简体</vt:lpstr>
      <vt:lpstr>Times New Roman</vt:lpstr>
      <vt:lpstr>思源黑体 CN Normal</vt:lpstr>
      <vt:lpstr>Wingdings</vt:lpstr>
      <vt:lpstr>Calibri</vt:lpstr>
      <vt:lpstr>字魂35号-经典雅黑</vt:lpstr>
      <vt:lpstr>字魂59号-创粗黑</vt:lpstr>
      <vt:lpstr>Arial Unicode MS</vt:lpstr>
      <vt:lpstr>Helvetica Neue Medium</vt:lpstr>
      <vt:lpstr>Arial</vt:lpstr>
      <vt:lpstr>Wingdings 2</vt:lpstr>
      <vt:lpstr>Times New Roman</vt:lpstr>
      <vt:lpstr>黑体</vt:lpstr>
      <vt:lpstr>千图网海量PPT模板www.58pic.com</vt:lpstr>
      <vt:lpstr>1_千图网海量PPT模板www.58pic.com</vt:lpstr>
      <vt:lpstr>2_千图网海量PPT模板www.58pic.com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唐端</cp:lastModifiedBy>
  <cp:revision>11395</cp:revision>
  <cp:lastPrinted>2113-01-01T00:00:00Z</cp:lastPrinted>
  <dcterms:created xsi:type="dcterms:W3CDTF">2015-07-08T08:22:00Z</dcterms:created>
  <dcterms:modified xsi:type="dcterms:W3CDTF">2021-03-09T03:46:10Z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KSOProductBuildVer">
    <vt:lpwstr>2052-11.1.0.10314</vt:lpwstr>
  </property>
</Properties>
</file>