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jpeg" ContentType="image/jpe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411" r:id="rId3"/>
    <p:sldId id="414" r:id="rId4"/>
    <p:sldId id="417" r:id="rId5"/>
    <p:sldId id="433" r:id="rId6"/>
    <p:sldId id="446" r:id="rId7"/>
    <p:sldId id="441" r:id="rId8"/>
    <p:sldId id="429" r:id="rId10"/>
    <p:sldId id="443" r:id="rId11"/>
    <p:sldId id="461" r:id="rId12"/>
    <p:sldId id="462" r:id="rId13"/>
    <p:sldId id="444" r:id="rId14"/>
    <p:sldId id="422" r:id="rId15"/>
    <p:sldId id="434" r:id="rId16"/>
    <p:sldId id="463" r:id="rId17"/>
    <p:sldId id="464" r:id="rId18"/>
    <p:sldId id="465" r:id="rId19"/>
    <p:sldId id="466" r:id="rId20"/>
    <p:sldId id="467" r:id="rId21"/>
    <p:sldId id="445" r:id="rId22"/>
    <p:sldId id="435" r:id="rId23"/>
    <p:sldId id="442" r:id="rId24"/>
  </p:sldIdLst>
  <p:sldSz cx="12192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image" Target="../media/image8.png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4317323961994"/>
          <c:y val="0.0307359307359307"/>
          <c:w val="0.971365352076012"/>
          <c:h val="0.89018759018759"/>
        </c:manualLayout>
      </c:layout>
      <c:barChart>
        <c:barDir val="col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Sheet1!$A$2:$A$9</c15:sqref>
                  </c15:fullRef>
                </c:ext>
              </c:extLst>
              <c:f>Sheet1!$A$2:$A$4</c:f>
              <c:numCache>
                <c:ptCount val="0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 c:formatCode="General">
                  <c:v>2500</c:v>
                </c:pt>
                <c:pt idx="1" c:formatCode="General">
                  <c:v>8600</c:v>
                </c:pt>
                <c:pt idx="2" c:formatCode="General">
                  <c:v>15000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Sheet1!$A$2:$A$9</c15:sqref>
                        </c15:fullRef>
                      </c:ext>
                    </c:extLst>
                    <c:f>Sheet1!$A$2:$A$4</c:f>
                    <c:numCache>
                      <c:ptCount val="0"/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rgbClr val="1F73C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73CF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1F73CF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E9403C"/>
              </a:solidFill>
              <a:ln>
                <a:noFill/>
              </a:ln>
              <a:effectLst/>
            </c:spPr>
          </c:dPt>
          <c:dLbls>
            <c:dLbl>
              <c:idx val="2"/>
              <c:layout/>
              <c:dLblPos val="outEnd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Sheet1!$A$2:$A$9</c15:sqref>
                  </c15:fullRef>
                </c:ext>
              </c:extLst>
              <c:f>Sheet1!$A$2:$A$4</c:f>
              <c:numCache>
                <c:ptCount val="0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 c:formatCode="General">
                  <c:v>2500</c:v>
                </c:pt>
                <c:pt idx="1" c:formatCode="General">
                  <c:v>8600</c:v>
                </c:pt>
                <c:pt idx="2" c:formatCode="General">
                  <c:v>15000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招生人数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xmlns:c15="http://schemas.microsoft.com/office/drawing/2012/chart" uri="{02D57815-91ED-43cb-92C2-25804820EDAC}">
                        <c15:fullRef>
                          <c15:sqref>Sheet1!$A$2:$A$9</c15:sqref>
                        </c15:fullRef>
                      </c:ext>
                    </c:extLst>
                    <c:f>Sheet1!$A$2:$A$4</c:f>
                    <c:numCache>
                      <c:ptCount val="0"/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2"/>
        <c:axId val="195024768"/>
        <c:axId val="246109696"/>
      </c:barChart>
      <c:catAx>
        <c:axId val="19502476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微软雅黑" pitchFamily="34" charset="-122"/>
              </a:defRPr>
            </a:pPr>
          </a:p>
        </c:txPr>
        <c:crossAx val="246109696"/>
        <c:crosses val="autoZero"/>
        <c:auto val="0"/>
        <c:lblAlgn val="ctr"/>
        <c:lblOffset val="100"/>
        <c:noMultiLvlLbl val="0"/>
      </c:catAx>
      <c:valAx>
        <c:axId val="246109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alpha val="10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9502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7" Type="http://schemas.openxmlformats.org/officeDocument/2006/relationships/image" Target="../media/image2.jpeg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2" Type="http://schemas.openxmlformats.org/officeDocument/2006/relationships/image" Target="../media/image3.jpeg"/><Relationship Id="rId11" Type="http://schemas.openxmlformats.org/officeDocument/2006/relationships/image" Target="../media/image2.jpeg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1" Type="http://schemas.openxmlformats.org/officeDocument/2006/relationships/image" Target="../media/image3.jpeg"/><Relationship Id="rId10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1" Type="http://schemas.openxmlformats.org/officeDocument/2006/relationships/image" Target="../media/image3.jpeg"/><Relationship Id="rId10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1" Type="http://schemas.openxmlformats.org/officeDocument/2006/relationships/image" Target="../media/image3.jpeg"/><Relationship Id="rId10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3" Type="http://schemas.openxmlformats.org/officeDocument/2006/relationships/image" Target="../media/image3.jpeg"/><Relationship Id="rId12" Type="http://schemas.openxmlformats.org/officeDocument/2006/relationships/image" Target="../media/image2.jpeg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2" Type="http://schemas.openxmlformats.org/officeDocument/2006/relationships/image" Target="../media/image3.jpeg"/><Relationship Id="rId11" Type="http://schemas.openxmlformats.org/officeDocument/2006/relationships/image" Target="../media/image2.jpeg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7" Type="http://schemas.openxmlformats.org/officeDocument/2006/relationships/image" Target="../media/image2.jpeg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4.jpeg"/><Relationship Id="rId2" Type="http://schemas.openxmlformats.org/officeDocument/2006/relationships/tags" Target="../tags/tag14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image" Target="../media/image2.jpeg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1" Type="http://schemas.openxmlformats.org/officeDocument/2006/relationships/image" Target="../media/image3.jpeg"/><Relationship Id="rId10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image" Target="../media/image2.jpeg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image" Target="../media/image2.jpeg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7817806" y="1674659"/>
            <a:ext cx="2254685" cy="36231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2119509" y="1674660"/>
            <a:ext cx="248434" cy="36231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2367943" y="1674660"/>
            <a:ext cx="5449863" cy="3623154"/>
          </a:xfrm>
          <a:prstGeom prst="rect">
            <a:avLst/>
          </a:prstGeom>
          <a:solidFill>
            <a:srgbClr val="143163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2596543" y="2095500"/>
            <a:ext cx="5061557" cy="1811049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5400" spc="300" baseline="0">
                <a:solidFill>
                  <a:schemeClr val="bg1"/>
                </a:solidFill>
                <a:latin typeface="Arial" charset="0"/>
                <a:ea typeface="汉仪旗黑-85S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2596543" y="3985260"/>
            <a:ext cx="5061557" cy="950984"/>
          </a:xfrm>
        </p:spPr>
        <p:txBody>
          <a:bodyPr lIns="101600" tIns="38100" rIns="76200" bIns="381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0" y="1617423"/>
            <a:ext cx="248434" cy="36231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248434" y="1617423"/>
            <a:ext cx="6711166" cy="3623154"/>
          </a:xfrm>
          <a:prstGeom prst="rect">
            <a:avLst/>
          </a:prstGeom>
          <a:solidFill>
            <a:srgbClr val="143163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33368" y="2194581"/>
            <a:ext cx="6348433" cy="1539219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433368" y="3784600"/>
            <a:ext cx="6348433" cy="914400"/>
          </a:xfrm>
        </p:spPr>
        <p:txBody>
          <a:bodyPr lIns="90000" tIns="0" rIns="90000" bIns="468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 rot="10800000">
            <a:off x="11947404" y="1617510"/>
            <a:ext cx="248434" cy="36231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495" y="6333490"/>
            <a:ext cx="2436495" cy="355600"/>
          </a:xfrm>
          <a:prstGeom prst="rect">
            <a:avLst/>
          </a:prstGeom>
        </p:spPr>
      </p:pic>
      <p:pic>
        <p:nvPicPr>
          <p:cNvPr id="6" name="图片 5" descr="QQ图片20210129164656"/>
          <p:cNvPicPr>
            <a:picLocks noChangeAspect="1"/>
          </p:cNvPicPr>
          <p:nvPr userDrawn="1"/>
        </p:nvPicPr>
        <p:blipFill>
          <a:blip r:embed="rId8"/>
          <a:srcRect l="6957" t="36199" r="7462" b="35543"/>
          <a:stretch>
            <a:fillRect/>
          </a:stretch>
        </p:blipFill>
        <p:spPr>
          <a:xfrm>
            <a:off x="10427970" y="6333490"/>
            <a:ext cx="1035050" cy="341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0" name="组合 9"/>
          <p:cNvGrpSpPr/>
          <p:nvPr userDrawn="1">
            <p:custDataLst>
              <p:tags r:id="rId8"/>
            </p:custDataLst>
          </p:nvPr>
        </p:nvGrpSpPr>
        <p:grpSpPr>
          <a:xfrm>
            <a:off x="1905" y="1617345"/>
            <a:ext cx="12188190" cy="3623310"/>
            <a:chOff x="1905" y="1617345"/>
            <a:chExt cx="12188190" cy="3623310"/>
          </a:xfrm>
        </p:grpSpPr>
        <p:sp>
          <p:nvSpPr>
            <p:cNvPr id="6" name="矩形 5"/>
            <p:cNvSpPr/>
            <p:nvPr userDrawn="1">
              <p:custDataLst>
                <p:tags r:id="rId9"/>
              </p:custDataLst>
            </p:nvPr>
          </p:nvSpPr>
          <p:spPr>
            <a:xfrm rot="10800000">
              <a:off x="11899265" y="1617345"/>
              <a:ext cx="290830" cy="3623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>
              <p:custDataLst>
                <p:tags r:id="rId10"/>
              </p:custDataLst>
            </p:nvPr>
          </p:nvSpPr>
          <p:spPr>
            <a:xfrm rot="10800000">
              <a:off x="1905" y="1617345"/>
              <a:ext cx="290830" cy="3623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4" name="图片 3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495" y="6333490"/>
            <a:ext cx="2436495" cy="355600"/>
          </a:xfrm>
          <a:prstGeom prst="rect">
            <a:avLst/>
          </a:prstGeom>
        </p:spPr>
      </p:pic>
      <p:pic>
        <p:nvPicPr>
          <p:cNvPr id="11" name="图片 10" descr="QQ图片20210129164656"/>
          <p:cNvPicPr>
            <a:picLocks noChangeAspect="1"/>
          </p:cNvPicPr>
          <p:nvPr userDrawn="1"/>
        </p:nvPicPr>
        <p:blipFill>
          <a:blip r:embed="rId12"/>
          <a:srcRect l="6957" t="36199" r="7462" b="35543"/>
          <a:stretch>
            <a:fillRect/>
          </a:stretch>
        </p:blipFill>
        <p:spPr>
          <a:xfrm>
            <a:off x="10427970" y="6333490"/>
            <a:ext cx="1035050" cy="341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charset="0"/>
                <a:ea typeface="微软雅黑" pitchFamily="34" charset="-122"/>
              </a:defRPr>
            </a:lvl1pPr>
            <a:lvl2pPr>
              <a:defRPr baseline="0">
                <a:latin typeface="Arial" charset="0"/>
                <a:ea typeface="微软雅黑" pitchFamily="34" charset="-122"/>
              </a:defRPr>
            </a:lvl2pPr>
            <a:lvl3pPr>
              <a:defRPr baseline="0">
                <a:latin typeface="Arial" charset="0"/>
                <a:ea typeface="微软雅黑" pitchFamily="34" charset="-122"/>
              </a:defRPr>
            </a:lvl3pPr>
            <a:lvl4pPr>
              <a:defRPr baseline="0">
                <a:latin typeface="Arial" charset="0"/>
                <a:ea typeface="微软雅黑" pitchFamily="34" charset="-122"/>
              </a:defRPr>
            </a:lvl4pPr>
            <a:lvl5pPr>
              <a:defRPr baseline="0">
                <a:latin typeface="Arial" charset="0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矩形 5"/>
          <p:cNvSpPr/>
          <p:nvPr userDrawn="1">
            <p:custDataLst>
              <p:tags r:id="rId9"/>
            </p:custDataLst>
          </p:nvPr>
        </p:nvSpPr>
        <p:spPr>
          <a:xfrm rot="10800000">
            <a:off x="11912600" y="1502410"/>
            <a:ext cx="290830" cy="3623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495" y="6333490"/>
            <a:ext cx="2436495" cy="355600"/>
          </a:xfrm>
          <a:prstGeom prst="rect">
            <a:avLst/>
          </a:prstGeom>
        </p:spPr>
      </p:pic>
      <p:pic>
        <p:nvPicPr>
          <p:cNvPr id="10" name="图片 9" descr="QQ图片20210129164656"/>
          <p:cNvPicPr>
            <a:picLocks noChangeAspect="1"/>
          </p:cNvPicPr>
          <p:nvPr userDrawn="1"/>
        </p:nvPicPr>
        <p:blipFill>
          <a:blip r:embed="rId11"/>
          <a:srcRect l="6957" t="36199" r="7462" b="35543"/>
          <a:stretch>
            <a:fillRect/>
          </a:stretch>
        </p:blipFill>
        <p:spPr>
          <a:xfrm>
            <a:off x="10427970" y="6333490"/>
            <a:ext cx="1035050" cy="341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charset="0"/>
                <a:ea typeface="微软雅黑" pitchFamily="34" charset="-122"/>
              </a:defRPr>
            </a:lvl1pPr>
            <a:lvl2pPr>
              <a:defRPr baseline="0">
                <a:latin typeface="Arial" charset="0"/>
                <a:ea typeface="微软雅黑" pitchFamily="34" charset="-122"/>
              </a:defRPr>
            </a:lvl2pPr>
            <a:lvl3pPr>
              <a:defRPr baseline="0">
                <a:latin typeface="Arial" charset="0"/>
                <a:ea typeface="微软雅黑" pitchFamily="34" charset="-122"/>
              </a:defRPr>
            </a:lvl3pPr>
            <a:lvl4pPr>
              <a:defRPr baseline="0">
                <a:latin typeface="Arial" charset="0"/>
                <a:ea typeface="微软雅黑" pitchFamily="34" charset="-122"/>
              </a:defRPr>
            </a:lvl4pPr>
            <a:lvl5pPr>
              <a:defRPr baseline="0">
                <a:latin typeface="Arial" charset="0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矩形 5"/>
          <p:cNvSpPr/>
          <p:nvPr userDrawn="1">
            <p:custDataLst>
              <p:tags r:id="rId8"/>
            </p:custDataLst>
          </p:nvPr>
        </p:nvSpPr>
        <p:spPr>
          <a:xfrm rot="16200000">
            <a:off x="5955030" y="-1666240"/>
            <a:ext cx="290830" cy="3623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4" name="图片 3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495" y="6333490"/>
            <a:ext cx="2436495" cy="355600"/>
          </a:xfrm>
          <a:prstGeom prst="rect">
            <a:avLst/>
          </a:prstGeom>
        </p:spPr>
      </p:pic>
      <p:pic>
        <p:nvPicPr>
          <p:cNvPr id="8" name="图片 7" descr="QQ图片20210129164656"/>
          <p:cNvPicPr>
            <a:picLocks noChangeAspect="1"/>
          </p:cNvPicPr>
          <p:nvPr userDrawn="1"/>
        </p:nvPicPr>
        <p:blipFill>
          <a:blip r:embed="rId11"/>
          <a:srcRect l="6957" t="36199" r="7462" b="35543"/>
          <a:stretch>
            <a:fillRect/>
          </a:stretch>
        </p:blipFill>
        <p:spPr>
          <a:xfrm>
            <a:off x="10427970" y="6333490"/>
            <a:ext cx="1035050" cy="341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charset="0"/>
                <a:ea typeface="微软雅黑" pitchFamily="34" charset="-122"/>
              </a:defRPr>
            </a:lvl1pPr>
            <a:lvl2pPr>
              <a:defRPr baseline="0">
                <a:latin typeface="Arial" charset="0"/>
                <a:ea typeface="微软雅黑" pitchFamily="34" charset="-122"/>
              </a:defRPr>
            </a:lvl2pPr>
            <a:lvl3pPr>
              <a:defRPr baseline="0">
                <a:latin typeface="Arial" charset="0"/>
                <a:ea typeface="微软雅黑" pitchFamily="34" charset="-122"/>
              </a:defRPr>
            </a:lvl3pPr>
            <a:lvl4pPr>
              <a:defRPr baseline="0">
                <a:latin typeface="Arial" charset="0"/>
                <a:ea typeface="微软雅黑" pitchFamily="34" charset="-122"/>
              </a:defRPr>
            </a:lvl4pPr>
            <a:lvl5pPr>
              <a:defRPr baseline="0">
                <a:latin typeface="Arial" charset="0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矩形 5"/>
          <p:cNvSpPr/>
          <p:nvPr userDrawn="1">
            <p:custDataLst>
              <p:tags r:id="rId9"/>
            </p:custDataLst>
          </p:nvPr>
        </p:nvSpPr>
        <p:spPr>
          <a:xfrm rot="16200000">
            <a:off x="5955030" y="-1666240"/>
            <a:ext cx="290830" cy="3623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495" y="6333490"/>
            <a:ext cx="2436495" cy="355600"/>
          </a:xfrm>
          <a:prstGeom prst="rect">
            <a:avLst/>
          </a:prstGeom>
        </p:spPr>
      </p:pic>
      <p:pic>
        <p:nvPicPr>
          <p:cNvPr id="10" name="图片 9" descr="QQ图片20210129164656"/>
          <p:cNvPicPr>
            <a:picLocks noChangeAspect="1"/>
          </p:cNvPicPr>
          <p:nvPr userDrawn="1"/>
        </p:nvPicPr>
        <p:blipFill>
          <a:blip r:embed="rId11"/>
          <a:srcRect l="6957" t="36199" r="7462" b="35543"/>
          <a:stretch>
            <a:fillRect/>
          </a:stretch>
        </p:blipFill>
        <p:spPr>
          <a:xfrm>
            <a:off x="10427970" y="6333490"/>
            <a:ext cx="1035050" cy="341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54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633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charset="0"/>
                <a:ea typeface="微软雅黑" pitchFamily="34" charset="-122"/>
              </a:defRPr>
            </a:lvl1pPr>
            <a:lvl2pPr>
              <a:defRPr baseline="0">
                <a:latin typeface="Arial" charset="0"/>
                <a:ea typeface="微软雅黑" pitchFamily="34" charset="-122"/>
              </a:defRPr>
            </a:lvl2pPr>
            <a:lvl3pPr>
              <a:defRPr baseline="0">
                <a:latin typeface="Arial" charset="0"/>
                <a:ea typeface="微软雅黑" pitchFamily="34" charset="-122"/>
              </a:defRPr>
            </a:lvl3pPr>
            <a:lvl4pPr>
              <a:defRPr baseline="0">
                <a:latin typeface="Arial" charset="0"/>
                <a:ea typeface="微软雅黑" pitchFamily="34" charset="-122"/>
              </a:defRPr>
            </a:lvl4pPr>
            <a:lvl5pPr>
              <a:defRPr baseline="0">
                <a:latin typeface="Arial" charset="0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charset="0"/>
                <a:ea typeface="微软雅黑" pitchFamily="34" charset="-122"/>
              </a:defRPr>
            </a:lvl1pPr>
            <a:lvl2pPr>
              <a:defRPr baseline="0">
                <a:latin typeface="Arial" charset="0"/>
                <a:ea typeface="微软雅黑" pitchFamily="34" charset="-122"/>
              </a:defRPr>
            </a:lvl2pPr>
            <a:lvl3pPr>
              <a:defRPr baseline="0">
                <a:latin typeface="Arial" charset="0"/>
                <a:ea typeface="微软雅黑" pitchFamily="34" charset="-122"/>
              </a:defRPr>
            </a:lvl3pPr>
            <a:lvl4pPr>
              <a:defRPr baseline="0">
                <a:latin typeface="Arial" charset="0"/>
                <a:ea typeface="微软雅黑" pitchFamily="34" charset="-122"/>
              </a:defRPr>
            </a:lvl4pPr>
            <a:lvl5pPr>
              <a:defRPr baseline="0">
                <a:latin typeface="Arial" charset="0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charset="0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charset="0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矩形 5"/>
          <p:cNvSpPr/>
          <p:nvPr userDrawn="1">
            <p:custDataLst>
              <p:tags r:id="rId10"/>
            </p:custDataLst>
          </p:nvPr>
        </p:nvSpPr>
        <p:spPr>
          <a:xfrm rot="16200000">
            <a:off x="5950585" y="4906010"/>
            <a:ext cx="290830" cy="3623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4" name="图片 3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495" y="6333490"/>
            <a:ext cx="2436495" cy="355600"/>
          </a:xfrm>
          <a:prstGeom prst="rect">
            <a:avLst/>
          </a:prstGeom>
        </p:spPr>
      </p:pic>
      <p:pic>
        <p:nvPicPr>
          <p:cNvPr id="8" name="图片 7" descr="QQ图片20210129164656"/>
          <p:cNvPicPr>
            <a:picLocks noChangeAspect="1"/>
          </p:cNvPicPr>
          <p:nvPr userDrawn="1"/>
        </p:nvPicPr>
        <p:blipFill>
          <a:blip r:embed="rId13"/>
          <a:srcRect l="6957" t="36199" r="7462" b="35543"/>
          <a:stretch>
            <a:fillRect/>
          </a:stretch>
        </p:blipFill>
        <p:spPr>
          <a:xfrm>
            <a:off x="10427970" y="6333490"/>
            <a:ext cx="1035050" cy="341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9" name="组合 8"/>
          <p:cNvGrpSpPr/>
          <p:nvPr userDrawn="1">
            <p:custDataLst>
              <p:tags r:id="rId8"/>
            </p:custDataLst>
          </p:nvPr>
        </p:nvGrpSpPr>
        <p:grpSpPr>
          <a:xfrm>
            <a:off x="4283075" y="-1905"/>
            <a:ext cx="3623310" cy="6865620"/>
            <a:chOff x="4283075" y="-1905"/>
            <a:chExt cx="3623310" cy="6865620"/>
          </a:xfrm>
        </p:grpSpPr>
        <p:sp>
          <p:nvSpPr>
            <p:cNvPr id="8" name="矩形 7"/>
            <p:cNvSpPr/>
            <p:nvPr userDrawn="1">
              <p:custDataLst>
                <p:tags r:id="rId9"/>
              </p:custDataLst>
            </p:nvPr>
          </p:nvSpPr>
          <p:spPr>
            <a:xfrm rot="16200000">
              <a:off x="5949315" y="4906645"/>
              <a:ext cx="290830" cy="3623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 userDrawn="1">
              <p:custDataLst>
                <p:tags r:id="rId10"/>
              </p:custDataLst>
            </p:nvPr>
          </p:nvSpPr>
          <p:spPr>
            <a:xfrm rot="16200000">
              <a:off x="5949315" y="-1668145"/>
              <a:ext cx="290830" cy="3623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4" name="图片 3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495" y="6333490"/>
            <a:ext cx="2436495" cy="355600"/>
          </a:xfrm>
          <a:prstGeom prst="rect">
            <a:avLst/>
          </a:prstGeom>
        </p:spPr>
      </p:pic>
      <p:pic>
        <p:nvPicPr>
          <p:cNvPr id="11" name="图片 10" descr="QQ图片20210129164656"/>
          <p:cNvPicPr>
            <a:picLocks noChangeAspect="1"/>
          </p:cNvPicPr>
          <p:nvPr userDrawn="1"/>
        </p:nvPicPr>
        <p:blipFill>
          <a:blip r:embed="rId12"/>
          <a:srcRect l="6957" t="36199" r="7462" b="35543"/>
          <a:stretch>
            <a:fillRect/>
          </a:stretch>
        </p:blipFill>
        <p:spPr>
          <a:xfrm>
            <a:off x="10427970" y="6333490"/>
            <a:ext cx="1035050" cy="341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34" name="图片 3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495" y="6333490"/>
            <a:ext cx="2436495" cy="355600"/>
          </a:xfrm>
          <a:prstGeom prst="rect">
            <a:avLst/>
          </a:prstGeom>
        </p:spPr>
      </p:pic>
      <p:pic>
        <p:nvPicPr>
          <p:cNvPr id="8" name="图片 7" descr="QQ图片20210129164656"/>
          <p:cNvPicPr>
            <a:picLocks noChangeAspect="1"/>
          </p:cNvPicPr>
          <p:nvPr userDrawn="1"/>
        </p:nvPicPr>
        <p:blipFill>
          <a:blip r:embed="rId8"/>
          <a:srcRect l="6957" t="36199" r="7462" b="35543"/>
          <a:stretch>
            <a:fillRect/>
          </a:stretch>
        </p:blipFill>
        <p:spPr>
          <a:xfrm>
            <a:off x="10427970" y="6333490"/>
            <a:ext cx="1035050" cy="341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2503184" y="1746880"/>
            <a:ext cx="7185632" cy="3364239"/>
          </a:xfrm>
          <a:prstGeom prst="rect">
            <a:avLst/>
          </a:prstGeom>
          <a:solidFill>
            <a:srgbClr val="143163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2076450" y="1435435"/>
            <a:ext cx="8039100" cy="39871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>
            <p:custDataLst>
              <p:tags r:id="rId6"/>
            </p:custDataLst>
          </p:nvPr>
        </p:nvCxnSpPr>
        <p:spPr>
          <a:xfrm>
            <a:off x="5538000" y="3511060"/>
            <a:ext cx="1116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2933701" y="2340567"/>
            <a:ext cx="6362700" cy="1077984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u="none" strike="noStrike" kern="1200" cap="none" spc="300" normalizeH="0" baseline="0">
                <a:solidFill>
                  <a:schemeClr val="bg1"/>
                </a:solidFill>
                <a:uFillTx/>
                <a:latin typeface="Arial" charset="0"/>
                <a:ea typeface="汉仪旗黑-85S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2933696" y="3582620"/>
            <a:ext cx="6362700" cy="1077985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34" name="图片 3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495" y="6333490"/>
            <a:ext cx="2436495" cy="355600"/>
          </a:xfrm>
          <a:prstGeom prst="rect">
            <a:avLst/>
          </a:prstGeom>
        </p:spPr>
      </p:pic>
      <p:pic>
        <p:nvPicPr>
          <p:cNvPr id="8" name="图片 7" descr="QQ图片20210129164656"/>
          <p:cNvPicPr>
            <a:picLocks noChangeAspect="1"/>
          </p:cNvPicPr>
          <p:nvPr userDrawn="1"/>
        </p:nvPicPr>
        <p:blipFill>
          <a:blip r:embed="rId9"/>
          <a:srcRect l="6957" t="36199" r="7462" b="35543"/>
          <a:stretch>
            <a:fillRect/>
          </a:stretch>
        </p:blipFill>
        <p:spPr>
          <a:xfrm>
            <a:off x="10427970" y="6333490"/>
            <a:ext cx="1035050" cy="341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34" name="图片 3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495" y="6333490"/>
            <a:ext cx="2436495" cy="355600"/>
          </a:xfrm>
          <a:prstGeom prst="rect">
            <a:avLst/>
          </a:prstGeom>
        </p:spPr>
      </p:pic>
      <p:pic>
        <p:nvPicPr>
          <p:cNvPr id="10" name="图片 9" descr="QQ图片20210129164656"/>
          <p:cNvPicPr>
            <a:picLocks noChangeAspect="1"/>
          </p:cNvPicPr>
          <p:nvPr userDrawn="1"/>
        </p:nvPicPr>
        <p:blipFill>
          <a:blip r:embed="rId11"/>
          <a:srcRect l="6957" t="36199" r="7462" b="35543"/>
          <a:stretch>
            <a:fillRect/>
          </a:stretch>
        </p:blipFill>
        <p:spPr>
          <a:xfrm>
            <a:off x="10427970" y="6333490"/>
            <a:ext cx="1035050" cy="341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387350" y="273050"/>
            <a:ext cx="11417300" cy="6311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34" name="图片 3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6174105"/>
            <a:ext cx="2436495" cy="355600"/>
          </a:xfrm>
          <a:prstGeom prst="rect">
            <a:avLst/>
          </a:prstGeom>
        </p:spPr>
      </p:pic>
      <p:pic>
        <p:nvPicPr>
          <p:cNvPr id="8" name="图片 7" descr="QQ图片20210129164656"/>
          <p:cNvPicPr>
            <a:picLocks noChangeAspect="1"/>
          </p:cNvPicPr>
          <p:nvPr userDrawn="1"/>
        </p:nvPicPr>
        <p:blipFill>
          <a:blip r:embed="rId9"/>
          <a:srcRect l="6957" t="36199" r="7462" b="35543"/>
          <a:stretch>
            <a:fillRect/>
          </a:stretch>
        </p:blipFill>
        <p:spPr>
          <a:xfrm>
            <a:off x="10436225" y="6174105"/>
            <a:ext cx="1035050" cy="341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34" name="图片 3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495" y="6333490"/>
            <a:ext cx="2436495" cy="355600"/>
          </a:xfrm>
          <a:prstGeom prst="rect">
            <a:avLst/>
          </a:prstGeom>
        </p:spPr>
      </p:pic>
      <p:pic>
        <p:nvPicPr>
          <p:cNvPr id="8" name="图片 7" descr="QQ图片20210129164656"/>
          <p:cNvPicPr>
            <a:picLocks noChangeAspect="1"/>
          </p:cNvPicPr>
          <p:nvPr userDrawn="1"/>
        </p:nvPicPr>
        <p:blipFill>
          <a:blip r:embed="rId6"/>
          <a:srcRect l="6957" t="36199" r="7462" b="35543"/>
          <a:stretch>
            <a:fillRect/>
          </a:stretch>
        </p:blipFill>
        <p:spPr>
          <a:xfrm>
            <a:off x="10427970" y="6333490"/>
            <a:ext cx="1035050" cy="341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pic>
        <p:nvPicPr>
          <p:cNvPr id="34" name="图片 3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495" y="6333490"/>
            <a:ext cx="2436495" cy="355600"/>
          </a:xfrm>
          <a:prstGeom prst="rect">
            <a:avLst/>
          </a:prstGeom>
        </p:spPr>
      </p:pic>
      <p:pic>
        <p:nvPicPr>
          <p:cNvPr id="8" name="图片 7" descr="QQ图片20210129164656"/>
          <p:cNvPicPr>
            <a:picLocks noChangeAspect="1"/>
          </p:cNvPicPr>
          <p:nvPr userDrawn="1"/>
        </p:nvPicPr>
        <p:blipFill>
          <a:blip r:embed="rId9"/>
          <a:srcRect l="6957" t="36199" r="7462" b="35543"/>
          <a:stretch>
            <a:fillRect/>
          </a:stretch>
        </p:blipFill>
        <p:spPr>
          <a:xfrm>
            <a:off x="10427970" y="6333490"/>
            <a:ext cx="1035050" cy="341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29.xml"/><Relationship Id="rId23" Type="http://schemas.openxmlformats.org/officeDocument/2006/relationships/tags" Target="../tags/tag128.xml"/><Relationship Id="rId22" Type="http://schemas.openxmlformats.org/officeDocument/2006/relationships/tags" Target="../tags/tag127.xml"/><Relationship Id="rId21" Type="http://schemas.openxmlformats.org/officeDocument/2006/relationships/tags" Target="../tags/tag126.xml"/><Relationship Id="rId20" Type="http://schemas.openxmlformats.org/officeDocument/2006/relationships/tags" Target="../tags/tag125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24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charset="0"/>
          <a:ea typeface="微软雅黑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charset="0"/>
          <a:ea typeface="微软雅黑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charset="0"/>
          <a:ea typeface="微软雅黑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charset="0"/>
          <a:ea typeface="微软雅黑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charset="0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33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31.xml"/><Relationship Id="rId4" Type="http://schemas.openxmlformats.org/officeDocument/2006/relationships/image" Target="../media/image10.jpeg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42.xml"/><Relationship Id="rId8" Type="http://schemas.openxmlformats.org/officeDocument/2006/relationships/tags" Target="../tags/tag241.xml"/><Relationship Id="rId7" Type="http://schemas.openxmlformats.org/officeDocument/2006/relationships/tags" Target="../tags/tag240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3" Type="http://schemas.openxmlformats.org/officeDocument/2006/relationships/tags" Target="../tags/tag236.xml"/><Relationship Id="rId28" Type="http://schemas.openxmlformats.org/officeDocument/2006/relationships/slideLayout" Target="../slideLayouts/slideLayout7.xml"/><Relationship Id="rId27" Type="http://schemas.openxmlformats.org/officeDocument/2006/relationships/tags" Target="../tags/tag259.xml"/><Relationship Id="rId26" Type="http://schemas.openxmlformats.org/officeDocument/2006/relationships/tags" Target="../tags/tag258.xml"/><Relationship Id="rId25" Type="http://schemas.openxmlformats.org/officeDocument/2006/relationships/tags" Target="../tags/tag257.xml"/><Relationship Id="rId24" Type="http://schemas.openxmlformats.org/officeDocument/2006/relationships/tags" Target="../tags/tag256.xml"/><Relationship Id="rId23" Type="http://schemas.openxmlformats.org/officeDocument/2006/relationships/tags" Target="../tags/tag255.xml"/><Relationship Id="rId22" Type="http://schemas.openxmlformats.org/officeDocument/2006/relationships/tags" Target="../tags/tag254.xml"/><Relationship Id="rId21" Type="http://schemas.openxmlformats.org/officeDocument/2006/relationships/tags" Target="../tags/tag253.xml"/><Relationship Id="rId20" Type="http://schemas.openxmlformats.org/officeDocument/2006/relationships/tags" Target="../tags/tag252.xml"/><Relationship Id="rId2" Type="http://schemas.openxmlformats.org/officeDocument/2006/relationships/image" Target="../media/image1.jpeg"/><Relationship Id="rId19" Type="http://schemas.openxmlformats.org/officeDocument/2006/relationships/tags" Target="../tags/tag251.xml"/><Relationship Id="rId18" Type="http://schemas.openxmlformats.org/officeDocument/2006/relationships/tags" Target="../tags/tag250.xml"/><Relationship Id="rId17" Type="http://schemas.openxmlformats.org/officeDocument/2006/relationships/tags" Target="../tags/tag249.xml"/><Relationship Id="rId16" Type="http://schemas.openxmlformats.org/officeDocument/2006/relationships/tags" Target="../tags/tag248.xml"/><Relationship Id="rId15" Type="http://schemas.openxmlformats.org/officeDocument/2006/relationships/tags" Target="../tags/tag247.xml"/><Relationship Id="rId14" Type="http://schemas.openxmlformats.org/officeDocument/2006/relationships/tags" Target="../tags/tag246.xml"/><Relationship Id="rId13" Type="http://schemas.openxmlformats.org/officeDocument/2006/relationships/tags" Target="../tags/tag245.xml"/><Relationship Id="rId12" Type="http://schemas.openxmlformats.org/officeDocument/2006/relationships/image" Target="../media/image11.jpeg"/><Relationship Id="rId11" Type="http://schemas.openxmlformats.org/officeDocument/2006/relationships/tags" Target="../tags/tag244.xml"/><Relationship Id="rId10" Type="http://schemas.openxmlformats.org/officeDocument/2006/relationships/tags" Target="../tags/tag243.xml"/><Relationship Id="rId1" Type="http://schemas.openxmlformats.org/officeDocument/2006/relationships/tags" Target="../tags/tag23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tags" Target="../tags/tag267.xml"/><Relationship Id="rId7" Type="http://schemas.openxmlformats.org/officeDocument/2006/relationships/tags" Target="../tags/tag266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270.xml"/><Relationship Id="rId14" Type="http://schemas.openxmlformats.org/officeDocument/2006/relationships/tags" Target="../tags/tag269.xml"/><Relationship Id="rId13" Type="http://schemas.openxmlformats.org/officeDocument/2006/relationships/tags" Target="../tags/tag268.xml"/><Relationship Id="rId12" Type="http://schemas.openxmlformats.org/officeDocument/2006/relationships/image" Target="../media/image15.jpeg"/><Relationship Id="rId11" Type="http://schemas.openxmlformats.org/officeDocument/2006/relationships/image" Target="../media/image14.jpeg"/><Relationship Id="rId10" Type="http://schemas.openxmlformats.org/officeDocument/2006/relationships/image" Target="../media/image13.jpeg"/><Relationship Id="rId1" Type="http://schemas.openxmlformats.org/officeDocument/2006/relationships/tags" Target="../tags/tag26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79.xml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281.xml"/><Relationship Id="rId15" Type="http://schemas.openxmlformats.org/officeDocument/2006/relationships/image" Target="../media/image19.jpeg"/><Relationship Id="rId14" Type="http://schemas.openxmlformats.org/officeDocument/2006/relationships/image" Target="../media/image18.jpeg"/><Relationship Id="rId13" Type="http://schemas.openxmlformats.org/officeDocument/2006/relationships/image" Target="../media/image17.jpeg"/><Relationship Id="rId12" Type="http://schemas.microsoft.com/office/2007/relationships/hdphoto" Target="../media/image1.tiff"/><Relationship Id="rId11" Type="http://schemas.openxmlformats.org/officeDocument/2006/relationships/image" Target="../media/image16.png"/><Relationship Id="rId10" Type="http://schemas.openxmlformats.org/officeDocument/2006/relationships/tags" Target="../tags/tag280.xml"/><Relationship Id="rId1" Type="http://schemas.openxmlformats.org/officeDocument/2006/relationships/tags" Target="../tags/tag27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image" Target="../media/image21.jpeg"/><Relationship Id="rId7" Type="http://schemas.openxmlformats.org/officeDocument/2006/relationships/image" Target="../media/image20.jpeg"/><Relationship Id="rId6" Type="http://schemas.openxmlformats.org/officeDocument/2006/relationships/tags" Target="../tags/tag287.xml"/><Relationship Id="rId5" Type="http://schemas.openxmlformats.org/officeDocument/2006/relationships/tags" Target="../tags/tag286.xml"/><Relationship Id="rId4" Type="http://schemas.openxmlformats.org/officeDocument/2006/relationships/tags" Target="../tags/tag285.xml"/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8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95.xml"/><Relationship Id="rId8" Type="http://schemas.openxmlformats.org/officeDocument/2006/relationships/image" Target="../media/image23.jpeg"/><Relationship Id="rId7" Type="http://schemas.openxmlformats.org/officeDocument/2006/relationships/image" Target="../media/image22.jpeg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89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00.xml"/><Relationship Id="rId5" Type="http://schemas.openxmlformats.org/officeDocument/2006/relationships/image" Target="../media/image24.png"/><Relationship Id="rId4" Type="http://schemas.openxmlformats.org/officeDocument/2006/relationships/tags" Target="../tags/tag299.xml"/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tags" Target="../tags/tag296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05.xml"/><Relationship Id="rId5" Type="http://schemas.openxmlformats.org/officeDocument/2006/relationships/image" Target="../media/image25.png"/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tags" Target="../tags/tag30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tags" Target="../tags/tag30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7" Type="http://schemas.openxmlformats.org/officeDocument/2006/relationships/slideLayout" Target="../slideLayouts/slideLayout6.xml"/><Relationship Id="rId16" Type="http://schemas.openxmlformats.org/officeDocument/2006/relationships/tags" Target="../tags/tag149.xml"/><Relationship Id="rId15" Type="http://schemas.openxmlformats.org/officeDocument/2006/relationships/tags" Target="../tags/tag148.xml"/><Relationship Id="rId14" Type="http://schemas.openxmlformats.org/officeDocument/2006/relationships/tags" Target="../tags/tag147.xml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tags" Target="../tags/tag134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image" Target="../media/image26.jpeg"/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" Type="http://schemas.openxmlformats.org/officeDocument/2006/relationships/tags" Target="../tags/tag30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tags" Target="../tags/tag31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5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61.xml"/><Relationship Id="rId5" Type="http://schemas.openxmlformats.org/officeDocument/2006/relationships/image" Target="../media/image7.png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0" Type="http://schemas.openxmlformats.org/officeDocument/2006/relationships/notesSlide" Target="../notesSlides/notesSlide1.xml"/><Relationship Id="rId2" Type="http://schemas.openxmlformats.org/officeDocument/2006/relationships/tags" Target="../tags/tag162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178.xml"/><Relationship Id="rId17" Type="http://schemas.openxmlformats.org/officeDocument/2006/relationships/tags" Target="../tags/tag177.xml"/><Relationship Id="rId16" Type="http://schemas.openxmlformats.org/officeDocument/2006/relationships/tags" Target="../tags/tag176.xml"/><Relationship Id="rId15" Type="http://schemas.openxmlformats.org/officeDocument/2006/relationships/tags" Target="../tags/tag175.xml"/><Relationship Id="rId14" Type="http://schemas.openxmlformats.org/officeDocument/2006/relationships/tags" Target="../tags/tag174.xml"/><Relationship Id="rId13" Type="http://schemas.openxmlformats.org/officeDocument/2006/relationships/tags" Target="../tags/tag173.xml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3" Type="http://schemas.openxmlformats.org/officeDocument/2006/relationships/slideLayout" Target="../slideLayouts/slideLayout7.xml"/><Relationship Id="rId42" Type="http://schemas.openxmlformats.org/officeDocument/2006/relationships/tags" Target="../tags/tag219.xml"/><Relationship Id="rId41" Type="http://schemas.openxmlformats.org/officeDocument/2006/relationships/tags" Target="../tags/tag218.xml"/><Relationship Id="rId40" Type="http://schemas.openxmlformats.org/officeDocument/2006/relationships/tags" Target="../tags/tag217.xml"/><Relationship Id="rId4" Type="http://schemas.openxmlformats.org/officeDocument/2006/relationships/tags" Target="../tags/tag181.xml"/><Relationship Id="rId39" Type="http://schemas.openxmlformats.org/officeDocument/2006/relationships/tags" Target="../tags/tag216.xml"/><Relationship Id="rId38" Type="http://schemas.openxmlformats.org/officeDocument/2006/relationships/tags" Target="../tags/tag215.xml"/><Relationship Id="rId37" Type="http://schemas.openxmlformats.org/officeDocument/2006/relationships/tags" Target="../tags/tag214.xml"/><Relationship Id="rId36" Type="http://schemas.openxmlformats.org/officeDocument/2006/relationships/tags" Target="../tags/tag213.xml"/><Relationship Id="rId35" Type="http://schemas.openxmlformats.org/officeDocument/2006/relationships/tags" Target="../tags/tag212.xml"/><Relationship Id="rId34" Type="http://schemas.openxmlformats.org/officeDocument/2006/relationships/tags" Target="../tags/tag211.xml"/><Relationship Id="rId33" Type="http://schemas.openxmlformats.org/officeDocument/2006/relationships/tags" Target="../tags/tag210.xml"/><Relationship Id="rId32" Type="http://schemas.openxmlformats.org/officeDocument/2006/relationships/tags" Target="../tags/tag209.xml"/><Relationship Id="rId31" Type="http://schemas.openxmlformats.org/officeDocument/2006/relationships/tags" Target="../tags/tag208.xml"/><Relationship Id="rId30" Type="http://schemas.openxmlformats.org/officeDocument/2006/relationships/tags" Target="../tags/tag207.xml"/><Relationship Id="rId3" Type="http://schemas.openxmlformats.org/officeDocument/2006/relationships/tags" Target="../tags/tag180.xml"/><Relationship Id="rId29" Type="http://schemas.openxmlformats.org/officeDocument/2006/relationships/tags" Target="../tags/tag206.xml"/><Relationship Id="rId28" Type="http://schemas.openxmlformats.org/officeDocument/2006/relationships/tags" Target="../tags/tag205.xml"/><Relationship Id="rId27" Type="http://schemas.openxmlformats.org/officeDocument/2006/relationships/tags" Target="../tags/tag204.xml"/><Relationship Id="rId26" Type="http://schemas.openxmlformats.org/officeDocument/2006/relationships/tags" Target="../tags/tag203.xml"/><Relationship Id="rId25" Type="http://schemas.openxmlformats.org/officeDocument/2006/relationships/tags" Target="../tags/tag202.xml"/><Relationship Id="rId24" Type="http://schemas.openxmlformats.org/officeDocument/2006/relationships/tags" Target="../tags/tag201.xml"/><Relationship Id="rId23" Type="http://schemas.openxmlformats.org/officeDocument/2006/relationships/tags" Target="../tags/tag200.xml"/><Relationship Id="rId22" Type="http://schemas.openxmlformats.org/officeDocument/2006/relationships/tags" Target="../tags/tag199.xml"/><Relationship Id="rId21" Type="http://schemas.openxmlformats.org/officeDocument/2006/relationships/tags" Target="../tags/tag198.xml"/><Relationship Id="rId20" Type="http://schemas.openxmlformats.org/officeDocument/2006/relationships/tags" Target="../tags/tag197.xml"/><Relationship Id="rId2" Type="http://schemas.openxmlformats.org/officeDocument/2006/relationships/image" Target="../media/image1.jpeg"/><Relationship Id="rId19" Type="http://schemas.openxmlformats.org/officeDocument/2006/relationships/tags" Target="../tags/tag196.xml"/><Relationship Id="rId18" Type="http://schemas.openxmlformats.org/officeDocument/2006/relationships/tags" Target="../tags/tag195.xml"/><Relationship Id="rId17" Type="http://schemas.openxmlformats.org/officeDocument/2006/relationships/tags" Target="../tags/tag194.xml"/><Relationship Id="rId16" Type="http://schemas.openxmlformats.org/officeDocument/2006/relationships/tags" Target="../tags/tag193.xml"/><Relationship Id="rId15" Type="http://schemas.openxmlformats.org/officeDocument/2006/relationships/tags" Target="../tags/tag192.xml"/><Relationship Id="rId14" Type="http://schemas.openxmlformats.org/officeDocument/2006/relationships/tags" Target="../tags/tag191.xml"/><Relationship Id="rId13" Type="http://schemas.openxmlformats.org/officeDocument/2006/relationships/tags" Target="../tags/tag190.xml"/><Relationship Id="rId12" Type="http://schemas.openxmlformats.org/officeDocument/2006/relationships/tags" Target="../tags/tag189.xml"/><Relationship Id="rId11" Type="http://schemas.openxmlformats.org/officeDocument/2006/relationships/tags" Target="../tags/tag188.xml"/><Relationship Id="rId10" Type="http://schemas.openxmlformats.org/officeDocument/2006/relationships/tags" Target="../tags/tag187.xml"/><Relationship Id="rId1" Type="http://schemas.openxmlformats.org/officeDocument/2006/relationships/tags" Target="../tags/tag17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27.xml"/><Relationship Id="rId5" Type="http://schemas.openxmlformats.org/officeDocument/2006/relationships/image" Target="../media/image9.jpeg"/><Relationship Id="rId4" Type="http://schemas.openxmlformats.org/officeDocument/2006/relationships/tags" Target="../tags/tag226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400300" y="2564765"/>
            <a:ext cx="5454015" cy="1033780"/>
          </a:xfrm>
        </p:spPr>
        <p:txBody>
          <a:bodyPr/>
          <a:lstStyle/>
          <a:p>
            <a:r>
              <a:rPr lang="zh-CN" altLang="en-US" sz="4800" dirty="0"/>
              <a:t>渠梁电子有限公司</a:t>
            </a:r>
            <a:endParaRPr lang="zh-CN" altLang="en-US" sz="4800" dirty="0"/>
          </a:p>
        </p:txBody>
      </p:sp>
      <p:sp>
        <p:nvSpPr>
          <p:cNvPr id="12" name="副标题 1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校园招聘宣讲会</a:t>
            </a:r>
            <a:endParaRPr lang="zh-CN" altLang="en-US" dirty="0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8285247" y="2356911"/>
            <a:ext cx="1292662" cy="2144177"/>
          </a:xfrm>
          <a:prstGeom prst="rect">
            <a:avLst/>
          </a:prstGeom>
        </p:spPr>
        <p:txBody>
          <a:bodyPr vert="vert" wrap="square">
            <a:norm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2021</a:t>
            </a:r>
            <a:endParaRPr lang="en-US" altLang="zh-CN" sz="7200" dirty="0">
              <a:solidFill>
                <a:schemeClr val="bg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pic>
        <p:nvPicPr>
          <p:cNvPr id="2" name="图片 1" descr="QQ图片20210129164656"/>
          <p:cNvPicPr>
            <a:picLocks noChangeAspect="1"/>
          </p:cNvPicPr>
          <p:nvPr/>
        </p:nvPicPr>
        <p:blipFill>
          <a:blip r:embed="rId4"/>
          <a:srcRect l="4931" t="33226" r="5783" b="34426"/>
          <a:stretch>
            <a:fillRect/>
          </a:stretch>
        </p:blipFill>
        <p:spPr>
          <a:xfrm>
            <a:off x="3059430" y="138430"/>
            <a:ext cx="1136015" cy="411480"/>
          </a:xfrm>
          <a:prstGeom prst="rect">
            <a:avLst/>
          </a:prstGeom>
        </p:spPr>
      </p:pic>
      <p:pic>
        <p:nvPicPr>
          <p:cNvPr id="34" name="图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" y="138430"/>
            <a:ext cx="2759710" cy="40259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1" y="0"/>
            <a:ext cx="10001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latin typeface="Arial" charset="0"/>
            </a:endParaRPr>
          </a:p>
        </p:txBody>
      </p:sp>
      <p:sp>
        <p:nvSpPr>
          <p:cNvPr id="6" name="文本占位符 3"/>
          <p:cNvSpPr txBox="1"/>
          <p:nvPr>
            <p:custDataLst>
              <p:tags r:id="rId2"/>
            </p:custDataLst>
          </p:nvPr>
        </p:nvSpPr>
        <p:spPr>
          <a:xfrm>
            <a:off x="6274435" y="1037590"/>
            <a:ext cx="5614670" cy="56508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lang="zh-CN" sz="1600">
                <a:uFillTx/>
                <a:latin typeface="Arial" charset="0"/>
                <a:ea typeface="微软雅黑" pitchFamily="34" charset="-122"/>
                <a:sym typeface="+mn-lt"/>
              </a:rPr>
              <a:t>薪资：</a:t>
            </a:r>
            <a:r>
              <a:rPr lang="en-US" altLang="zh-CN" sz="1600">
                <a:uFillTx/>
                <a:latin typeface="Arial" charset="0"/>
                <a:ea typeface="微软雅黑" pitchFamily="34" charset="-122"/>
                <a:sym typeface="+mn-lt"/>
              </a:rPr>
              <a:t>7k-12.5k</a:t>
            </a:r>
            <a:endParaRPr sz="16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岗位职责: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(1) 工程批首设文件执行 :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a.制程、机台参数及品质确认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b.工程批制程数据收集 (ex: profile , X-Ray ,SAT…etc)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(2)执行制程异常材料处置、现象解析、数据分析及改善措施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(3)专案 : Quality Cost Delivery Safety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(4)其他上级交办事项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岗位需求：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(1)最低学历需求：本科以上, 电子/电机/机械/材料/化工相关系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(2)其他要求：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IC封装测试制程站专业知识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统计分析技术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协调沟通技巧、简报能力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能适应日夜班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7" name="文本占位符 4"/>
          <p:cNvSpPr txBox="1"/>
          <p:nvPr>
            <p:custDataLst>
              <p:tags r:id="rId3"/>
            </p:custDataLst>
          </p:nvPr>
        </p:nvSpPr>
        <p:spPr>
          <a:xfrm>
            <a:off x="6428740" y="240030"/>
            <a:ext cx="4241800" cy="79692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制程工程师（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80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人）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pic>
        <p:nvPicPr>
          <p:cNvPr id="10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4"/>
          <a:stretch>
            <a:fillRect/>
          </a:stretch>
        </p:blipFill>
        <p:spPr>
          <a:xfrm>
            <a:off x="1362075" y="1868170"/>
            <a:ext cx="4828540" cy="3122295"/>
          </a:xfrm>
          <a:prstGeom prst="rect">
            <a:avLst/>
          </a:prstGeom>
          <a:ln>
            <a:noFill/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福利待遇</a:t>
            </a:r>
            <a:endParaRPr lang="zh-CN" altLang="en-US" dirty="0">
              <a:sym typeface="+mn-lt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20000"/>
          </a:bodyPr>
          <a:lstStyle/>
          <a:p>
            <a:r>
              <a:rPr lang="zh-CN" altLang="en-US"/>
              <a:t>工作待遇</a:t>
            </a:r>
            <a:endParaRPr lang="zh-CN" altLang="en-US"/>
          </a:p>
          <a:p>
            <a:r>
              <a:rPr lang="zh-CN" altLang="en-US"/>
              <a:t>费用报销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矩形 25"/>
          <p:cNvSpPr/>
          <p:nvPr>
            <p:custDataLst>
              <p:tags r:id="rId3"/>
            </p:custDataLst>
          </p:nvPr>
        </p:nvSpPr>
        <p:spPr>
          <a:xfrm>
            <a:off x="387985" y="273050"/>
            <a:ext cx="11417300" cy="6311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charset="0"/>
            </a:endParaRPr>
          </a:p>
        </p:txBody>
      </p:sp>
      <p:sp>
        <p:nvSpPr>
          <p:cNvPr id="5" name="形状"/>
          <p:cNvSpPr/>
          <p:nvPr>
            <p:custDataLst>
              <p:tags r:id="rId4"/>
            </p:custDataLst>
          </p:nvPr>
        </p:nvSpPr>
        <p:spPr>
          <a:xfrm>
            <a:off x="4607267" y="2344801"/>
            <a:ext cx="2977467" cy="2977467"/>
          </a:xfrm>
          <a:prstGeom prst="ellips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en-US" sz="2000"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6" name="形状"/>
          <p:cNvSpPr/>
          <p:nvPr>
            <p:custDataLst>
              <p:tags r:id="rId5"/>
            </p:custDataLst>
          </p:nvPr>
        </p:nvSpPr>
        <p:spPr>
          <a:xfrm>
            <a:off x="5019298" y="2497048"/>
            <a:ext cx="304495" cy="304495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90000"/>
          </a:bodyPr>
          <a:lstStyle/>
          <a:p>
            <a:pPr algn="ctr"/>
            <a:endParaRPr lang="en-US" sz="900"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7" name="形状"/>
          <p:cNvSpPr/>
          <p:nvPr>
            <p:custDataLst>
              <p:tags r:id="rId6"/>
            </p:custDataLst>
          </p:nvPr>
        </p:nvSpPr>
        <p:spPr>
          <a:xfrm>
            <a:off x="6900575" y="4870440"/>
            <a:ext cx="304495" cy="304495"/>
          </a:xfrm>
          <a:prstGeom prst="ellipse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90000"/>
          </a:bodyPr>
          <a:lstStyle/>
          <a:p>
            <a:pPr algn="ctr"/>
            <a:endParaRPr lang="en-US" sz="900"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8" name="形状"/>
          <p:cNvSpPr/>
          <p:nvPr>
            <p:custDataLst>
              <p:tags r:id="rId7"/>
            </p:custDataLst>
          </p:nvPr>
        </p:nvSpPr>
        <p:spPr>
          <a:xfrm>
            <a:off x="7448667" y="3681285"/>
            <a:ext cx="304495" cy="304495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90000"/>
          </a:bodyPr>
          <a:lstStyle/>
          <a:p>
            <a:pPr algn="ctr"/>
            <a:endParaRPr lang="en-US" sz="900"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9" name="形状"/>
          <p:cNvSpPr/>
          <p:nvPr>
            <p:custDataLst>
              <p:tags r:id="rId8"/>
            </p:custDataLst>
          </p:nvPr>
        </p:nvSpPr>
        <p:spPr>
          <a:xfrm>
            <a:off x="6900576" y="2497048"/>
            <a:ext cx="304495" cy="304495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90000"/>
          </a:bodyPr>
          <a:lstStyle/>
          <a:p>
            <a:pPr algn="ctr"/>
            <a:endParaRPr lang="en-US" sz="900"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10" name="形状"/>
          <p:cNvSpPr/>
          <p:nvPr>
            <p:custDataLst>
              <p:tags r:id="rId9"/>
            </p:custDataLst>
          </p:nvPr>
        </p:nvSpPr>
        <p:spPr>
          <a:xfrm>
            <a:off x="5019298" y="4870439"/>
            <a:ext cx="304495" cy="304495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90000"/>
          </a:bodyPr>
          <a:lstStyle/>
          <a:p>
            <a:pPr algn="ctr"/>
            <a:endParaRPr lang="en-US" sz="900"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11" name="形状"/>
          <p:cNvSpPr/>
          <p:nvPr>
            <p:custDataLst>
              <p:tags r:id="rId10"/>
            </p:custDataLst>
          </p:nvPr>
        </p:nvSpPr>
        <p:spPr>
          <a:xfrm>
            <a:off x="4438839" y="3681286"/>
            <a:ext cx="304495" cy="304495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90000"/>
          </a:bodyPr>
          <a:lstStyle/>
          <a:p>
            <a:pPr algn="ctr"/>
            <a:endParaRPr lang="en-US" sz="900">
              <a:latin typeface="Arial" charset="0"/>
              <a:ea typeface="微软雅黑" pitchFamily="34" charset="-122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>
            <a:off x="4926104" y="2674269"/>
            <a:ext cx="2339789" cy="2323444"/>
          </a:xfrm>
          <a:prstGeom prst="ellipse">
            <a:avLst/>
          </a:prstGeom>
        </p:spPr>
      </p:pic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7501890" y="2670175"/>
            <a:ext cx="2707005" cy="400050"/>
          </a:xfrm>
          <a:prstGeom prst="rect">
            <a:avLst/>
          </a:prstGeom>
        </p:spPr>
        <p:txBody>
          <a:bodyPr wrap="square" lIns="90000" tIns="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菜式丰富</a:t>
            </a: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18" name="矩形 17"/>
          <p:cNvSpPr/>
          <p:nvPr>
            <p:custDataLst>
              <p:tags r:id="rId14"/>
            </p:custDataLst>
          </p:nvPr>
        </p:nvSpPr>
        <p:spPr>
          <a:xfrm>
            <a:off x="7501890" y="2240915"/>
            <a:ext cx="1769110" cy="403860"/>
          </a:xfrm>
          <a:prstGeom prst="rect">
            <a:avLst/>
          </a:prstGeom>
        </p:spPr>
        <p:txBody>
          <a:bodyPr wrap="square" bIns="0" anchor="b" anchorCtr="0">
            <a:no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公司食堂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33" name="文本框 32"/>
          <p:cNvSpPr txBox="1"/>
          <p:nvPr>
            <p:custDataLst>
              <p:tags r:id="rId15"/>
            </p:custDataLst>
          </p:nvPr>
        </p:nvSpPr>
        <p:spPr>
          <a:xfrm>
            <a:off x="7977505" y="3872230"/>
            <a:ext cx="2707005" cy="400050"/>
          </a:xfrm>
          <a:prstGeom prst="rect">
            <a:avLst/>
          </a:prstGeom>
        </p:spPr>
        <p:txBody>
          <a:bodyPr wrap="square" lIns="90000" tIns="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l"/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24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小时便利店</a:t>
            </a: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34" name="矩形 33"/>
          <p:cNvSpPr/>
          <p:nvPr>
            <p:custDataLst>
              <p:tags r:id="rId16"/>
            </p:custDataLst>
          </p:nvPr>
        </p:nvSpPr>
        <p:spPr>
          <a:xfrm>
            <a:off x="7977505" y="3456940"/>
            <a:ext cx="1873250" cy="403860"/>
          </a:xfrm>
          <a:prstGeom prst="rect">
            <a:avLst/>
          </a:prstGeom>
        </p:spPr>
        <p:txBody>
          <a:bodyPr wrap="square" bIns="0" anchor="b" anchorCtr="0">
            <a:no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便利购物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36" name="文本框 35"/>
          <p:cNvSpPr txBox="1"/>
          <p:nvPr>
            <p:custDataLst>
              <p:tags r:id="rId17"/>
            </p:custDataLst>
          </p:nvPr>
        </p:nvSpPr>
        <p:spPr>
          <a:xfrm>
            <a:off x="7501890" y="5036185"/>
            <a:ext cx="2707005" cy="400050"/>
          </a:xfrm>
          <a:prstGeom prst="rect">
            <a:avLst/>
          </a:prstGeom>
        </p:spPr>
        <p:txBody>
          <a:bodyPr wrap="square" lIns="90000" tIns="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l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节日活动、生日福利</a:t>
            </a: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37" name="矩形 36"/>
          <p:cNvSpPr/>
          <p:nvPr>
            <p:custDataLst>
              <p:tags r:id="rId18"/>
            </p:custDataLst>
          </p:nvPr>
        </p:nvSpPr>
        <p:spPr>
          <a:xfrm>
            <a:off x="7501890" y="4619625"/>
            <a:ext cx="1769110" cy="403860"/>
          </a:xfrm>
          <a:prstGeom prst="rect">
            <a:avLst/>
          </a:prstGeom>
        </p:spPr>
        <p:txBody>
          <a:bodyPr wrap="square" bIns="0" anchor="b" anchorCtr="0">
            <a:noAutofit/>
          </a:bodyPr>
          <a:lstStyle/>
          <a:p>
            <a:pPr algn="l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其他福利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39" name="文本框 38"/>
          <p:cNvSpPr txBox="1"/>
          <p:nvPr>
            <p:custDataLst>
              <p:tags r:id="rId19"/>
            </p:custDataLst>
          </p:nvPr>
        </p:nvSpPr>
        <p:spPr>
          <a:xfrm>
            <a:off x="2021205" y="2670175"/>
            <a:ext cx="2707005" cy="400050"/>
          </a:xfrm>
          <a:prstGeom prst="rect">
            <a:avLst/>
          </a:prstGeom>
        </p:spPr>
        <p:txBody>
          <a:bodyPr wrap="square" lIns="90000" tIns="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r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公寓式宿舍</a:t>
            </a: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40" name="矩形 39"/>
          <p:cNvSpPr/>
          <p:nvPr>
            <p:custDataLst>
              <p:tags r:id="rId20"/>
            </p:custDataLst>
          </p:nvPr>
        </p:nvSpPr>
        <p:spPr>
          <a:xfrm>
            <a:off x="3061970" y="2240915"/>
            <a:ext cx="1666240" cy="403860"/>
          </a:xfrm>
          <a:prstGeom prst="rect">
            <a:avLst/>
          </a:prstGeom>
        </p:spPr>
        <p:txBody>
          <a:bodyPr wrap="square" bIns="0" anchor="b" anchorCtr="0">
            <a:no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住宿环境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42" name="文本框 41"/>
          <p:cNvSpPr txBox="1"/>
          <p:nvPr>
            <p:custDataLst>
              <p:tags r:id="rId21"/>
            </p:custDataLst>
          </p:nvPr>
        </p:nvSpPr>
        <p:spPr>
          <a:xfrm>
            <a:off x="1449070" y="3872230"/>
            <a:ext cx="2707005" cy="400050"/>
          </a:xfrm>
          <a:prstGeom prst="rect">
            <a:avLst/>
          </a:prstGeom>
        </p:spPr>
        <p:txBody>
          <a:bodyPr wrap="square" lIns="90000" tIns="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r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专车接送</a:t>
            </a: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43" name="矩形 42"/>
          <p:cNvSpPr/>
          <p:nvPr>
            <p:custDataLst>
              <p:tags r:id="rId22"/>
            </p:custDataLst>
          </p:nvPr>
        </p:nvSpPr>
        <p:spPr>
          <a:xfrm>
            <a:off x="2585085" y="3456940"/>
            <a:ext cx="1570990" cy="403860"/>
          </a:xfrm>
          <a:prstGeom prst="rect">
            <a:avLst/>
          </a:prstGeom>
        </p:spPr>
        <p:txBody>
          <a:bodyPr wrap="square" bIns="0" anchor="b" anchorCtr="0">
            <a:no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交通支持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45" name="文本框 44"/>
          <p:cNvSpPr txBox="1"/>
          <p:nvPr>
            <p:custDataLst>
              <p:tags r:id="rId23"/>
            </p:custDataLst>
          </p:nvPr>
        </p:nvSpPr>
        <p:spPr>
          <a:xfrm>
            <a:off x="2021205" y="5036185"/>
            <a:ext cx="2707005" cy="400050"/>
          </a:xfrm>
          <a:prstGeom prst="rect">
            <a:avLst/>
          </a:prstGeom>
        </p:spPr>
        <p:txBody>
          <a:bodyPr wrap="square" lIns="90000" tIns="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r"/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行程住宿报销</a:t>
            </a: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46" name="矩形 45"/>
          <p:cNvSpPr/>
          <p:nvPr>
            <p:custDataLst>
              <p:tags r:id="rId24"/>
            </p:custDataLst>
          </p:nvPr>
        </p:nvSpPr>
        <p:spPr>
          <a:xfrm>
            <a:off x="3061970" y="4619625"/>
            <a:ext cx="1666240" cy="403860"/>
          </a:xfrm>
          <a:prstGeom prst="rect">
            <a:avLst/>
          </a:prstGeom>
        </p:spPr>
        <p:txBody>
          <a:bodyPr wrap="square" bIns="0" anchor="b" anchorCtr="0">
            <a:noAutofit/>
          </a:bodyPr>
          <a:lstStyle/>
          <a:p>
            <a:pPr algn="r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费用报销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25"/>
            </p:custDataLst>
          </p:nvPr>
        </p:nvSpPr>
        <p:spPr>
          <a:xfrm>
            <a:off x="2459990" y="739775"/>
            <a:ext cx="7391400" cy="6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福利待遇</a:t>
            </a:r>
            <a:endParaRPr lang="zh-CN" altLang="en-US" sz="3200" b="1" spc="3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26"/>
            </p:custDataLst>
          </p:nvPr>
        </p:nvCxnSpPr>
        <p:spPr>
          <a:xfrm>
            <a:off x="5820410" y="1468120"/>
            <a:ext cx="67056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-635" y="5019040"/>
            <a:ext cx="2922905" cy="114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wrap="square" rtlCol="0" anchor="ctr">
            <a:normAutofit/>
          </a:bodyPr>
          <a:lstStyle/>
          <a:p>
            <a:pPr algn="ctr"/>
            <a:endParaRPr kumimoji="1" lang="zh-CN" altLang="en-US">
              <a:latin typeface="Arial" charset="0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3059565" y="5019102"/>
            <a:ext cx="2939977" cy="1146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wrap="square" rtlCol="0" anchor="ctr">
            <a:normAutofit/>
          </a:bodyPr>
          <a:lstStyle/>
          <a:p>
            <a:pPr algn="ctr"/>
            <a:endParaRPr kumimoji="1" lang="zh-CN" altLang="en-US">
              <a:latin typeface="Arial" charset="0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6136910" y="5019102"/>
            <a:ext cx="2939977" cy="1146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wrap="square" rtlCol="0" anchor="ctr">
            <a:normAutofit/>
          </a:bodyPr>
          <a:lstStyle/>
          <a:p>
            <a:pPr algn="ctr"/>
            <a:endParaRPr kumimoji="1" lang="zh-CN" altLang="en-US">
              <a:latin typeface="Arial" charset="0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9214256" y="5019102"/>
            <a:ext cx="2939977" cy="1146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wrap="square" rtlCol="0" anchor="ctr">
            <a:normAutofit/>
          </a:bodyPr>
          <a:lstStyle/>
          <a:p>
            <a:pPr algn="ctr"/>
            <a:endParaRPr kumimoji="1" lang="zh-CN" altLang="en-US">
              <a:latin typeface="Arial" charset="0"/>
            </a:endParaRPr>
          </a:p>
        </p:txBody>
      </p:sp>
      <p:sp>
        <p:nvSpPr>
          <p:cNvPr id="19" name="文本 文本框 4627"/>
          <p:cNvSpPr txBox="1"/>
          <p:nvPr>
            <p:custDataLst>
              <p:tags r:id="rId5"/>
            </p:custDataLst>
          </p:nvPr>
        </p:nvSpPr>
        <p:spPr>
          <a:xfrm>
            <a:off x="680775" y="5389545"/>
            <a:ext cx="1556836" cy="40729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CN" altLang="en-US" sz="2000" b="1" spc="140" dirty="0">
                <a:solidFill>
                  <a:srgbClr val="FFFFFF"/>
                </a:solidFill>
                <a:latin typeface="Arial" charset="0"/>
                <a:ea typeface="微软雅黑" pitchFamily="34" charset="-122"/>
              </a:rPr>
              <a:t>宿舍小区</a:t>
            </a:r>
            <a:endParaRPr lang="zh-CN" altLang="en-US" sz="2000" b="1" spc="140" dirty="0">
              <a:solidFill>
                <a:srgbClr val="FFFFFF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21" name="文本 文本框 4627"/>
          <p:cNvSpPr txBox="1"/>
          <p:nvPr>
            <p:custDataLst>
              <p:tags r:id="rId6"/>
            </p:custDataLst>
          </p:nvPr>
        </p:nvSpPr>
        <p:spPr>
          <a:xfrm>
            <a:off x="3751135" y="5388910"/>
            <a:ext cx="1556836" cy="40729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8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CN" altLang="en-US" sz="2000" b="1" spc="140" dirty="0">
                <a:solidFill>
                  <a:srgbClr val="FFFFFF"/>
                </a:solidFill>
                <a:latin typeface="Arial" charset="0"/>
                <a:ea typeface="微软雅黑" pitchFamily="34" charset="-122"/>
              </a:rPr>
              <a:t>公寓式宿舍楼</a:t>
            </a:r>
            <a:endParaRPr lang="zh-CN" altLang="en-US" sz="2000" b="1" spc="140" dirty="0">
              <a:solidFill>
                <a:srgbClr val="FFFFFF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23" name="文本 文本框 4627"/>
          <p:cNvSpPr txBox="1"/>
          <p:nvPr>
            <p:custDataLst>
              <p:tags r:id="rId7"/>
            </p:custDataLst>
          </p:nvPr>
        </p:nvSpPr>
        <p:spPr>
          <a:xfrm>
            <a:off x="6827845" y="5388910"/>
            <a:ext cx="1556836" cy="40729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CN" altLang="en-US" sz="2000" b="1" spc="140" dirty="0">
                <a:solidFill>
                  <a:srgbClr val="FFFFFF"/>
                </a:solidFill>
                <a:latin typeface="Arial" charset="0"/>
                <a:ea typeface="微软雅黑" pitchFamily="34" charset="-122"/>
              </a:rPr>
              <a:t>上床下桌</a:t>
            </a:r>
            <a:endParaRPr lang="zh-CN" altLang="en-US" sz="2000" b="1" spc="140" dirty="0">
              <a:solidFill>
                <a:srgbClr val="FFFFFF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25" name="文本 文本框 4627"/>
          <p:cNvSpPr txBox="1"/>
          <p:nvPr>
            <p:custDataLst>
              <p:tags r:id="rId8"/>
            </p:custDataLst>
          </p:nvPr>
        </p:nvSpPr>
        <p:spPr>
          <a:xfrm>
            <a:off x="9905826" y="5388910"/>
            <a:ext cx="1556836" cy="40729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CN" altLang="en-US" sz="2000" b="1" spc="140" dirty="0">
                <a:solidFill>
                  <a:srgbClr val="FFFFFF"/>
                </a:solidFill>
                <a:latin typeface="Arial" charset="0"/>
                <a:ea typeface="微软雅黑" pitchFamily="34" charset="-122"/>
              </a:rPr>
              <a:t>健身娱乐</a:t>
            </a:r>
            <a:endParaRPr lang="zh-CN" altLang="en-US" sz="2000" b="1" spc="140" dirty="0">
              <a:solidFill>
                <a:srgbClr val="FFFFFF"/>
              </a:solidFill>
              <a:latin typeface="Arial" charset="0"/>
              <a:ea typeface="微软雅黑" pitchFamily="34" charset="-122"/>
            </a:endParaRPr>
          </a:p>
        </p:txBody>
      </p:sp>
      <p:pic>
        <p:nvPicPr>
          <p:cNvPr id="2" name="图片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355"/>
            <a:ext cx="2917825" cy="2934970"/>
          </a:xfrm>
          <a:prstGeom prst="rect">
            <a:avLst/>
          </a:prstGeom>
          <a:ln>
            <a:noFill/>
          </a:ln>
        </p:spPr>
      </p:pic>
      <p:pic>
        <p:nvPicPr>
          <p:cNvPr id="5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485" y="2078355"/>
            <a:ext cx="2939415" cy="2940685"/>
          </a:xfrm>
          <a:prstGeom prst="rect">
            <a:avLst/>
          </a:prstGeom>
          <a:ln>
            <a:noFill/>
          </a:ln>
        </p:spPr>
      </p:pic>
      <p:pic>
        <p:nvPicPr>
          <p:cNvPr id="26" name="图片 26" descr="29b88370c73dbfe2f6d302223d2395d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9430" y="2078990"/>
            <a:ext cx="2940050" cy="2940050"/>
          </a:xfrm>
          <a:prstGeom prst="rect">
            <a:avLst/>
          </a:prstGeom>
        </p:spPr>
      </p:pic>
      <p:pic>
        <p:nvPicPr>
          <p:cNvPr id="6" name="图片 25" descr="3dabdb4ef1fb2e623d0e11742c2235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6640" y="2078990"/>
            <a:ext cx="2937510" cy="2934335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13"/>
            </p:custDataLst>
          </p:nvPr>
        </p:nvSpPr>
        <p:spPr>
          <a:xfrm>
            <a:off x="2459990" y="739775"/>
            <a:ext cx="7391400" cy="6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住宿环境</a:t>
            </a:r>
            <a:endParaRPr lang="zh-CN" altLang="en-US" sz="3200" b="1" spc="3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14"/>
            </p:custDataLst>
          </p:nvPr>
        </p:nvCxnSpPr>
        <p:spPr>
          <a:xfrm>
            <a:off x="5820410" y="1468120"/>
            <a:ext cx="67056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5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-17780" y="5019102"/>
            <a:ext cx="2939977" cy="1146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wrap="square" rtlCol="0" anchor="ctr">
            <a:normAutofit/>
          </a:bodyPr>
          <a:lstStyle/>
          <a:p>
            <a:pPr algn="ctr"/>
            <a:endParaRPr kumimoji="1" lang="zh-CN" altLang="en-US">
              <a:latin typeface="Arial" charset="0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3059565" y="5019102"/>
            <a:ext cx="2939977" cy="1146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wrap="square" rtlCol="0" anchor="ctr">
            <a:normAutofit/>
          </a:bodyPr>
          <a:lstStyle/>
          <a:p>
            <a:pPr algn="ctr"/>
            <a:endParaRPr kumimoji="1" lang="zh-CN" altLang="en-US">
              <a:latin typeface="Arial" charset="0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6136910" y="5019102"/>
            <a:ext cx="2939977" cy="1146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wrap="square" rtlCol="0" anchor="ctr">
            <a:normAutofit/>
          </a:bodyPr>
          <a:lstStyle/>
          <a:p>
            <a:pPr algn="ctr"/>
            <a:endParaRPr kumimoji="1" lang="zh-CN" altLang="en-US">
              <a:latin typeface="Arial" charset="0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9214256" y="5019102"/>
            <a:ext cx="2939977" cy="1146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wrap="square" rtlCol="0" anchor="ctr">
            <a:normAutofit/>
          </a:bodyPr>
          <a:lstStyle/>
          <a:p>
            <a:pPr algn="ctr"/>
            <a:endParaRPr kumimoji="1" lang="zh-CN" altLang="en-US">
              <a:latin typeface="Arial" charset="0"/>
            </a:endParaRPr>
          </a:p>
        </p:txBody>
      </p:sp>
      <p:sp>
        <p:nvSpPr>
          <p:cNvPr id="19" name="文本 文本框 4627"/>
          <p:cNvSpPr txBox="1"/>
          <p:nvPr>
            <p:custDataLst>
              <p:tags r:id="rId5"/>
            </p:custDataLst>
          </p:nvPr>
        </p:nvSpPr>
        <p:spPr>
          <a:xfrm>
            <a:off x="680775" y="5389545"/>
            <a:ext cx="1556836" cy="40729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CN" altLang="en-US" sz="2000" b="1" spc="140" dirty="0">
                <a:solidFill>
                  <a:srgbClr val="FFFFFF"/>
                </a:solidFill>
                <a:latin typeface="Arial" charset="0"/>
                <a:ea typeface="微软雅黑" pitchFamily="34" charset="-122"/>
              </a:rPr>
              <a:t>食堂大厅</a:t>
            </a:r>
            <a:endParaRPr lang="zh-CN" altLang="en-US" sz="2000" b="1" spc="140" dirty="0">
              <a:solidFill>
                <a:srgbClr val="FFFFFF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21" name="文本 文本框 4627"/>
          <p:cNvSpPr txBox="1"/>
          <p:nvPr>
            <p:custDataLst>
              <p:tags r:id="rId6"/>
            </p:custDataLst>
          </p:nvPr>
        </p:nvSpPr>
        <p:spPr>
          <a:xfrm>
            <a:off x="3751135" y="5388910"/>
            <a:ext cx="1556836" cy="40729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CN" altLang="en-US" sz="2000" b="1" spc="140" dirty="0">
                <a:solidFill>
                  <a:srgbClr val="FFFFFF"/>
                </a:solidFill>
                <a:latin typeface="Arial" charset="0"/>
                <a:ea typeface="微软雅黑" pitchFamily="34" charset="-122"/>
              </a:rPr>
              <a:t>荤素搭配</a:t>
            </a:r>
            <a:endParaRPr lang="zh-CN" altLang="en-US" sz="2000" b="1" spc="140" dirty="0">
              <a:solidFill>
                <a:srgbClr val="FFFFFF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23" name="文本 文本框 4627"/>
          <p:cNvSpPr txBox="1"/>
          <p:nvPr>
            <p:custDataLst>
              <p:tags r:id="rId7"/>
            </p:custDataLst>
          </p:nvPr>
        </p:nvSpPr>
        <p:spPr>
          <a:xfrm>
            <a:off x="6827845" y="5388910"/>
            <a:ext cx="1556836" cy="40729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CN" altLang="en-US" sz="2000" b="1" spc="140" dirty="0">
                <a:solidFill>
                  <a:srgbClr val="FFFFFF"/>
                </a:solidFill>
                <a:latin typeface="Arial" charset="0"/>
                <a:ea typeface="微软雅黑" pitchFamily="34" charset="-122"/>
              </a:rPr>
              <a:t>菜饭套餐</a:t>
            </a:r>
            <a:endParaRPr lang="zh-CN" altLang="en-US" sz="2000" b="1" spc="140" dirty="0">
              <a:solidFill>
                <a:srgbClr val="FFFFFF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25" name="文本 文本框 4627"/>
          <p:cNvSpPr txBox="1"/>
          <p:nvPr>
            <p:custDataLst>
              <p:tags r:id="rId8"/>
            </p:custDataLst>
          </p:nvPr>
        </p:nvSpPr>
        <p:spPr>
          <a:xfrm>
            <a:off x="9905826" y="5388910"/>
            <a:ext cx="1556836" cy="40729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CN" altLang="en-US" sz="2000" b="1" spc="140" dirty="0">
                <a:solidFill>
                  <a:srgbClr val="FFFFFF"/>
                </a:solidFill>
                <a:latin typeface="Arial" charset="0"/>
                <a:ea typeface="微软雅黑" pitchFamily="34" charset="-122"/>
              </a:rPr>
              <a:t>精美面食</a:t>
            </a:r>
            <a:endParaRPr lang="zh-CN" altLang="en-US" sz="2000" b="1" spc="140" dirty="0">
              <a:solidFill>
                <a:srgbClr val="FFFFFF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2459990" y="739775"/>
            <a:ext cx="7391400" cy="6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公司食堂</a:t>
            </a:r>
            <a:endParaRPr lang="zh-CN" altLang="en-US" sz="3200" b="1" spc="3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10"/>
            </p:custDataLst>
          </p:nvPr>
        </p:nvCxnSpPr>
        <p:spPr>
          <a:xfrm>
            <a:off x="5820410" y="1468120"/>
            <a:ext cx="67056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1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1" r="9280" b="10739"/>
          <a:stretch>
            <a:fillRect/>
          </a:stretch>
        </p:blipFill>
        <p:spPr>
          <a:xfrm>
            <a:off x="-17780" y="2078355"/>
            <a:ext cx="2940050" cy="293497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图片 28" descr="ae701bd453646383b5ef5e40cdd60bb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59430" y="2077720"/>
            <a:ext cx="2940050" cy="2941320"/>
          </a:xfrm>
          <a:prstGeom prst="rect">
            <a:avLst/>
          </a:prstGeom>
        </p:spPr>
      </p:pic>
      <p:pic>
        <p:nvPicPr>
          <p:cNvPr id="4" name="图片 1" descr="8d4e88c0feb1d6486d33a7dd66005c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6640" y="2078355"/>
            <a:ext cx="2943860" cy="2934970"/>
          </a:xfrm>
          <a:prstGeom prst="rect">
            <a:avLst/>
          </a:prstGeom>
        </p:spPr>
      </p:pic>
      <p:pic>
        <p:nvPicPr>
          <p:cNvPr id="31" name="图片 31" descr="503f71ccb1eae19d95dd0652f6195fd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14485" y="2078355"/>
            <a:ext cx="2940685" cy="2934970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1640840" y="5019040"/>
            <a:ext cx="3759200" cy="114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wrap="square" rtlCol="0" anchor="ctr">
            <a:normAutofit/>
          </a:bodyPr>
          <a:lstStyle/>
          <a:p>
            <a:pPr algn="ctr"/>
            <a:endParaRPr kumimoji="1" lang="zh-CN" altLang="en-US">
              <a:latin typeface="Arial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6890385" y="5019675"/>
            <a:ext cx="3720465" cy="114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wrap="square" rtlCol="0" anchor="ctr">
            <a:normAutofit/>
          </a:bodyPr>
          <a:lstStyle/>
          <a:p>
            <a:pPr algn="ctr"/>
            <a:endParaRPr kumimoji="1" lang="zh-CN" altLang="en-US">
              <a:latin typeface="Arial" charset="0"/>
            </a:endParaRPr>
          </a:p>
        </p:txBody>
      </p:sp>
      <p:sp>
        <p:nvSpPr>
          <p:cNvPr id="21" name="文本 文本框 4627"/>
          <p:cNvSpPr txBox="1"/>
          <p:nvPr>
            <p:custDataLst>
              <p:tags r:id="rId3"/>
            </p:custDataLst>
          </p:nvPr>
        </p:nvSpPr>
        <p:spPr>
          <a:xfrm>
            <a:off x="2742755" y="5388910"/>
            <a:ext cx="1556836" cy="40729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CN" altLang="en-US" sz="2000" b="1" spc="140" dirty="0">
                <a:solidFill>
                  <a:srgbClr val="FFFFFF"/>
                </a:solidFill>
                <a:latin typeface="Arial" charset="0"/>
                <a:ea typeface="微软雅黑" pitchFamily="34" charset="-122"/>
              </a:rPr>
              <a:t>大巴接送</a:t>
            </a:r>
            <a:endParaRPr lang="zh-CN" altLang="en-US" sz="2000" b="1" spc="140" dirty="0">
              <a:solidFill>
                <a:srgbClr val="FFFFFF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23" name="文本 文本框 4627"/>
          <p:cNvSpPr txBox="1"/>
          <p:nvPr>
            <p:custDataLst>
              <p:tags r:id="rId4"/>
            </p:custDataLst>
          </p:nvPr>
        </p:nvSpPr>
        <p:spPr>
          <a:xfrm>
            <a:off x="7971480" y="5388910"/>
            <a:ext cx="1556836" cy="40729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8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CN" altLang="en-US" sz="2000" b="1" spc="140" dirty="0">
                <a:solidFill>
                  <a:srgbClr val="FFFFFF"/>
                </a:solidFill>
                <a:latin typeface="Arial" charset="0"/>
                <a:ea typeface="微软雅黑" pitchFamily="34" charset="-122"/>
              </a:rPr>
              <a:t>接驳、停车场</a:t>
            </a:r>
            <a:endParaRPr lang="zh-CN" altLang="en-US" sz="2000" b="1" spc="140" dirty="0">
              <a:solidFill>
                <a:srgbClr val="FFFFFF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2459990" y="739775"/>
            <a:ext cx="7391400" cy="6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交通支持</a:t>
            </a:r>
            <a:endParaRPr lang="zh-CN" altLang="en-US" sz="3200" b="1" spc="3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6"/>
            </p:custDataLst>
          </p:nvPr>
        </p:nvCxnSpPr>
        <p:spPr>
          <a:xfrm>
            <a:off x="5820410" y="1468120"/>
            <a:ext cx="67056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 22" descr="交通车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0205" y="2336165"/>
            <a:ext cx="3761740" cy="268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1" descr="0917_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0385" y="2336165"/>
            <a:ext cx="3721100" cy="268351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9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2459990" y="739775"/>
            <a:ext cx="7391400" cy="6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便利购物</a:t>
            </a:r>
            <a:endParaRPr lang="zh-CN" altLang="en-US" sz="3200" b="1" spc="3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2"/>
            </p:custDataLst>
          </p:nvPr>
        </p:nvCxnSpPr>
        <p:spPr>
          <a:xfrm>
            <a:off x="5820410" y="1468120"/>
            <a:ext cx="67056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343660" y="5019040"/>
            <a:ext cx="4389120" cy="114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wrap="square" rtlCol="0" anchor="ctr">
            <a:normAutofit/>
          </a:bodyPr>
          <a:lstStyle/>
          <a:p>
            <a:pPr algn="ctr"/>
            <a:endParaRPr kumimoji="1" lang="zh-CN" altLang="en-US">
              <a:latin typeface="Arial" charset="0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6429375" y="5019675"/>
            <a:ext cx="4763770" cy="114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wrap="square" rtlCol="0" anchor="ctr">
            <a:normAutofit/>
          </a:bodyPr>
          <a:lstStyle/>
          <a:p>
            <a:pPr algn="ctr"/>
            <a:endParaRPr kumimoji="1" lang="zh-CN" altLang="en-US">
              <a:latin typeface="Arial" charset="0"/>
            </a:endParaRPr>
          </a:p>
        </p:txBody>
      </p:sp>
      <p:sp>
        <p:nvSpPr>
          <p:cNvPr id="12" name="文本 文本框 4627"/>
          <p:cNvSpPr txBox="1"/>
          <p:nvPr>
            <p:custDataLst>
              <p:tags r:id="rId5"/>
            </p:custDataLst>
          </p:nvPr>
        </p:nvSpPr>
        <p:spPr>
          <a:xfrm>
            <a:off x="2759265" y="5388910"/>
            <a:ext cx="1556836" cy="40729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CN" altLang="en-US" sz="2000" b="1" spc="140" dirty="0">
                <a:solidFill>
                  <a:srgbClr val="FFFFFF"/>
                </a:solidFill>
                <a:latin typeface="Arial" charset="0"/>
                <a:ea typeface="微软雅黑" pitchFamily="34" charset="-122"/>
              </a:rPr>
              <a:t>便利店外观</a:t>
            </a:r>
            <a:endParaRPr lang="zh-CN" altLang="en-US" sz="2000" b="1" spc="140" dirty="0">
              <a:solidFill>
                <a:srgbClr val="FFFFFF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3" name="文本 文本框 4627"/>
          <p:cNvSpPr txBox="1"/>
          <p:nvPr>
            <p:custDataLst>
              <p:tags r:id="rId6"/>
            </p:custDataLst>
          </p:nvPr>
        </p:nvSpPr>
        <p:spPr>
          <a:xfrm>
            <a:off x="8032440" y="5388910"/>
            <a:ext cx="1556836" cy="40729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CN" altLang="en-US" sz="2000" b="1" spc="140" dirty="0">
                <a:solidFill>
                  <a:srgbClr val="FFFFFF"/>
                </a:solidFill>
                <a:latin typeface="Arial" charset="0"/>
                <a:ea typeface="微软雅黑" pitchFamily="34" charset="-122"/>
              </a:rPr>
              <a:t>种类丰富</a:t>
            </a:r>
            <a:endParaRPr lang="zh-CN" altLang="en-US" sz="2000" b="1" spc="140" dirty="0">
              <a:solidFill>
                <a:srgbClr val="FFFFFF"/>
              </a:solidFill>
              <a:latin typeface="Arial" charset="0"/>
              <a:ea typeface="微软雅黑" pitchFamily="34" charset="-122"/>
            </a:endParaRPr>
          </a:p>
        </p:txBody>
      </p:sp>
      <p:pic>
        <p:nvPicPr>
          <p:cNvPr id="18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2244725"/>
            <a:ext cx="4389120" cy="2698115"/>
          </a:xfrm>
          <a:prstGeom prst="rect">
            <a:avLst/>
          </a:prstGeom>
        </p:spPr>
      </p:pic>
      <p:pic>
        <p:nvPicPr>
          <p:cNvPr id="20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28740" y="2244090"/>
            <a:ext cx="4765040" cy="269875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2459990" y="739775"/>
            <a:ext cx="7391400" cy="6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费用报销</a:t>
            </a:r>
            <a:endParaRPr lang="zh-CN" altLang="en-US" sz="3200" b="1" spc="3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2"/>
            </p:custDataLst>
          </p:nvPr>
        </p:nvCxnSpPr>
        <p:spPr>
          <a:xfrm>
            <a:off x="5820410" y="1468120"/>
            <a:ext cx="67056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" y="0"/>
            <a:ext cx="10001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Arial" charset="0"/>
            </a:endParaRPr>
          </a:p>
        </p:txBody>
      </p:sp>
      <p:sp>
        <p:nvSpPr>
          <p:cNvPr id="4" name="文本占位符 3"/>
          <p:cNvSpPr txBox="1"/>
          <p:nvPr>
            <p:custDataLst>
              <p:tags r:id="rId4"/>
            </p:custDataLst>
          </p:nvPr>
        </p:nvSpPr>
        <p:spPr>
          <a:xfrm>
            <a:off x="5820410" y="1854200"/>
            <a:ext cx="6144895" cy="39001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lang="zh-CN" altLang="en-US" sz="16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以下费用均可凭报销凭证报销：</a:t>
            </a:r>
            <a:endParaRPr sz="16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6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（1）</a:t>
            </a:r>
            <a:r>
              <a:rPr lang="zh-CN" sz="16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从家</a:t>
            </a:r>
            <a:r>
              <a:rPr lang="en-US" altLang="zh-CN" sz="16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/</a:t>
            </a:r>
            <a:r>
              <a:rPr lang="zh-CN" altLang="en-US" sz="16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学校到渠梁报道入职的单程费用</a:t>
            </a:r>
            <a:r>
              <a:rPr sz="16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。</a:t>
            </a:r>
            <a:endParaRPr sz="16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lang="zh-CN" sz="16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（机票经济舱，动车</a:t>
            </a:r>
            <a:r>
              <a:rPr lang="en-US" altLang="zh-CN" sz="16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/</a:t>
            </a:r>
            <a:r>
              <a:rPr lang="zh-CN" altLang="en-US" sz="16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高铁二等座）</a:t>
            </a:r>
            <a:endParaRPr sz="16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endParaRPr sz="16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6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（2）</a:t>
            </a:r>
            <a:r>
              <a:rPr lang="zh-CN" sz="16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入职</a:t>
            </a:r>
            <a:r>
              <a:rPr lang="zh-CN" sz="16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体检报销费用</a:t>
            </a:r>
            <a:endParaRPr lang="zh-CN" sz="16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lang="zh-CN" sz="16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（合作医院全额报销，非合作医院可报</a:t>
            </a:r>
            <a:r>
              <a:rPr lang="en-US" altLang="zh-CN" sz="16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90</a:t>
            </a:r>
            <a:r>
              <a:rPr lang="zh-CN" altLang="en-US" sz="16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元）</a:t>
            </a:r>
            <a:r>
              <a:rPr sz="16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。</a:t>
            </a:r>
            <a:endParaRPr sz="16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endParaRPr sz="16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6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（3）</a:t>
            </a:r>
            <a:r>
              <a:rPr lang="zh-CN" sz="16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入职前的酒店住宿费用</a:t>
            </a:r>
            <a:r>
              <a:rPr sz="16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。</a:t>
            </a:r>
            <a:endParaRPr sz="16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lang="zh-CN" sz="16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（每人每晚可报</a:t>
            </a:r>
            <a:r>
              <a:rPr lang="en-US" altLang="zh-CN" sz="16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80</a:t>
            </a:r>
            <a:r>
              <a:rPr lang="zh-CN" altLang="en-US" sz="16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元，每人最多报销两晚）</a:t>
            </a:r>
            <a:endParaRPr lang="zh-CN" altLang="en-US" sz="16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50" y="2084070"/>
            <a:ext cx="4442460" cy="297243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2459990" y="739775"/>
            <a:ext cx="7391400" cy="6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其他福利</a:t>
            </a:r>
            <a:endParaRPr lang="zh-CN" altLang="en-US" sz="3200" b="1" spc="3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2"/>
            </p:custDataLst>
          </p:nvPr>
        </p:nvCxnSpPr>
        <p:spPr>
          <a:xfrm>
            <a:off x="5820410" y="1468120"/>
            <a:ext cx="67056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1" y="0"/>
            <a:ext cx="10001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Arial" charset="0"/>
            </a:endParaRPr>
          </a:p>
        </p:txBody>
      </p:sp>
      <p:sp>
        <p:nvSpPr>
          <p:cNvPr id="4" name="文本占位符 3"/>
          <p:cNvSpPr txBox="1"/>
          <p:nvPr>
            <p:custDataLst>
              <p:tags r:id="rId4"/>
            </p:custDataLst>
          </p:nvPr>
        </p:nvSpPr>
        <p:spPr>
          <a:xfrm>
            <a:off x="1758315" y="2170430"/>
            <a:ext cx="4497705" cy="39001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8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六险一金</a:t>
            </a:r>
            <a:r>
              <a:rPr lang="zh-CN" sz="18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、</a:t>
            </a:r>
            <a:r>
              <a:rPr sz="1800">
                <a:uFillTx/>
                <a:latin typeface="Arial" charset="0"/>
                <a:ea typeface="微软雅黑" pitchFamily="34" charset="-122"/>
                <a:sym typeface="+mn-lt"/>
              </a:rPr>
              <a:t>带薪年假</a:t>
            </a:r>
            <a:endParaRPr sz="18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endParaRPr sz="18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8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季度奖金</a:t>
            </a:r>
            <a:r>
              <a:rPr lang="zh-CN" sz="18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、</a:t>
            </a:r>
            <a:r>
              <a:rPr sz="18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春节激励金</a:t>
            </a:r>
            <a:r>
              <a:rPr lang="zh-CN" sz="18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、</a:t>
            </a:r>
            <a:r>
              <a:rPr sz="1800">
                <a:uFillTx/>
                <a:latin typeface="Arial" charset="0"/>
                <a:ea typeface="微软雅黑" pitchFamily="34" charset="-122"/>
                <a:sym typeface="+mn-lt"/>
              </a:rPr>
              <a:t>十三薪</a:t>
            </a:r>
            <a:endParaRPr sz="18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endParaRPr sz="18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8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节日活动</a:t>
            </a:r>
            <a:r>
              <a:rPr lang="zh-CN" sz="18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、</a:t>
            </a:r>
            <a:r>
              <a:rPr sz="18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生日福利</a:t>
            </a:r>
            <a:r>
              <a:rPr lang="zh-CN" sz="18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、</a:t>
            </a:r>
            <a:r>
              <a:rPr sz="18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社团活动</a:t>
            </a:r>
            <a:endParaRPr sz="18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460" y="1972945"/>
            <a:ext cx="4542790" cy="302831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联系我们</a:t>
            </a:r>
            <a:endParaRPr lang="zh-CN" altLang="en-US" dirty="0">
              <a:sym typeface="+mn-lt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20000"/>
          </a:bodyPr>
          <a:lstStyle/>
          <a:p>
            <a:r>
              <a:rPr lang="zh-CN" altLang="en-US"/>
              <a:t>联系人</a:t>
            </a:r>
            <a:endParaRPr lang="zh-CN" altLang="en-US"/>
          </a:p>
          <a:p>
            <a:r>
              <a:rPr lang="zh-CN" altLang="en-US"/>
              <a:t>联系方式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>
            <p:custDataLst>
              <p:tags r:id="rId1"/>
            </p:custDataLst>
          </p:nvPr>
        </p:nvSpPr>
        <p:spPr>
          <a:xfrm>
            <a:off x="1737360" y="2762250"/>
            <a:ext cx="876300" cy="876300"/>
          </a:xfrm>
          <a:prstGeom prst="ellipse">
            <a:avLst/>
          </a:prstGeom>
          <a:gradFill>
            <a:gsLst>
              <a:gs pos="30000">
                <a:schemeClr val="accent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89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3600" dirty="0">
                <a:solidFill>
                  <a:schemeClr val="bg2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1</a:t>
            </a:r>
            <a:endParaRPr lang="en-US" altLang="zh-CN" sz="3600" dirty="0">
              <a:solidFill>
                <a:schemeClr val="bg2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305560" y="4180840"/>
            <a:ext cx="1739265" cy="1203325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背景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发展前景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306195" y="3712845"/>
            <a:ext cx="1738630" cy="453390"/>
          </a:xfrm>
          <a:prstGeom prst="rect">
            <a:avLst/>
          </a:prstGeom>
        </p:spPr>
        <p:txBody>
          <a:bodyPr wrap="square" anchor="b" anchorCtr="0"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企业介绍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20" name="椭圆 19"/>
          <p:cNvSpPr/>
          <p:nvPr>
            <p:custDataLst>
              <p:tags r:id="rId4"/>
            </p:custDataLst>
          </p:nvPr>
        </p:nvSpPr>
        <p:spPr>
          <a:xfrm>
            <a:off x="4351020" y="2762250"/>
            <a:ext cx="876300" cy="876300"/>
          </a:xfrm>
          <a:prstGeom prst="ellipse">
            <a:avLst/>
          </a:prstGeom>
          <a:gradFill>
            <a:gsLst>
              <a:gs pos="30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3600" dirty="0">
                <a:solidFill>
                  <a:schemeClr val="bg2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2</a:t>
            </a:r>
            <a:endParaRPr lang="en-US" altLang="zh-CN" sz="3600" dirty="0">
              <a:solidFill>
                <a:schemeClr val="bg2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22" name="文本框 21"/>
          <p:cNvSpPr txBox="1"/>
          <p:nvPr>
            <p:custDataLst>
              <p:tags r:id="rId5"/>
            </p:custDataLst>
          </p:nvPr>
        </p:nvSpPr>
        <p:spPr>
          <a:xfrm>
            <a:off x="3919220" y="4180840"/>
            <a:ext cx="1739265" cy="1203325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岗位职责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岗位要求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23" name="矩形 22"/>
          <p:cNvSpPr/>
          <p:nvPr>
            <p:custDataLst>
              <p:tags r:id="rId6"/>
            </p:custDataLst>
          </p:nvPr>
        </p:nvSpPr>
        <p:spPr>
          <a:xfrm>
            <a:off x="3919855" y="3712845"/>
            <a:ext cx="1738630" cy="453390"/>
          </a:xfrm>
          <a:prstGeom prst="rect">
            <a:avLst/>
          </a:prstGeom>
        </p:spPr>
        <p:txBody>
          <a:bodyPr wrap="square" anchor="b" anchorCtr="0"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岗位介绍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25" name="椭圆 24"/>
          <p:cNvSpPr/>
          <p:nvPr>
            <p:custDataLst>
              <p:tags r:id="rId7"/>
            </p:custDataLst>
          </p:nvPr>
        </p:nvSpPr>
        <p:spPr>
          <a:xfrm>
            <a:off x="6964680" y="2762250"/>
            <a:ext cx="876300" cy="876300"/>
          </a:xfrm>
          <a:prstGeom prst="ellipse">
            <a:avLst/>
          </a:prstGeom>
          <a:gradFill>
            <a:gsLst>
              <a:gs pos="3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3600" dirty="0">
                <a:solidFill>
                  <a:schemeClr val="bg2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3</a:t>
            </a:r>
            <a:endParaRPr lang="en-US" altLang="zh-CN" sz="3600" dirty="0">
              <a:solidFill>
                <a:schemeClr val="bg2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27" name="文本框 26"/>
          <p:cNvSpPr txBox="1"/>
          <p:nvPr>
            <p:custDataLst>
              <p:tags r:id="rId8"/>
            </p:custDataLst>
          </p:nvPr>
        </p:nvSpPr>
        <p:spPr>
          <a:xfrm>
            <a:off x="6533515" y="4180840"/>
            <a:ext cx="1739265" cy="1203325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工作待遇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费用报销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28" name="矩形 27"/>
          <p:cNvSpPr/>
          <p:nvPr>
            <p:custDataLst>
              <p:tags r:id="rId9"/>
            </p:custDataLst>
          </p:nvPr>
        </p:nvSpPr>
        <p:spPr>
          <a:xfrm>
            <a:off x="6533515" y="3712845"/>
            <a:ext cx="1738630" cy="453390"/>
          </a:xfrm>
          <a:prstGeom prst="rect">
            <a:avLst/>
          </a:prstGeom>
        </p:spPr>
        <p:txBody>
          <a:bodyPr wrap="square" anchor="b" anchorCtr="0"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福利待遇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30" name="椭圆 29"/>
          <p:cNvSpPr/>
          <p:nvPr>
            <p:custDataLst>
              <p:tags r:id="rId10"/>
            </p:custDataLst>
          </p:nvPr>
        </p:nvSpPr>
        <p:spPr>
          <a:xfrm>
            <a:off x="9578340" y="2762250"/>
            <a:ext cx="876300" cy="876300"/>
          </a:xfrm>
          <a:prstGeom prst="ellipse">
            <a:avLst/>
          </a:prstGeom>
          <a:gradFill>
            <a:gsLst>
              <a:gs pos="30000">
                <a:schemeClr val="accent4"/>
              </a:gs>
              <a:gs pos="100000">
                <a:schemeClr val="accent4">
                  <a:lumMod val="50000"/>
                  <a:lumOff val="50000"/>
                </a:schemeClr>
              </a:gs>
            </a:gsLst>
            <a:lin ang="189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3600" dirty="0">
                <a:solidFill>
                  <a:schemeClr val="bg2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4</a:t>
            </a:r>
            <a:endParaRPr lang="en-US" altLang="zh-CN" sz="3600" dirty="0">
              <a:solidFill>
                <a:schemeClr val="bg2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32" name="文本框 31"/>
          <p:cNvSpPr txBox="1"/>
          <p:nvPr>
            <p:custDataLst>
              <p:tags r:id="rId11"/>
            </p:custDataLst>
          </p:nvPr>
        </p:nvSpPr>
        <p:spPr>
          <a:xfrm>
            <a:off x="9147175" y="4180840"/>
            <a:ext cx="1739265" cy="1203325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联系人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联系方式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33" name="矩形 32"/>
          <p:cNvSpPr/>
          <p:nvPr>
            <p:custDataLst>
              <p:tags r:id="rId12"/>
            </p:custDataLst>
          </p:nvPr>
        </p:nvSpPr>
        <p:spPr>
          <a:xfrm>
            <a:off x="9147175" y="3712845"/>
            <a:ext cx="1738630" cy="453390"/>
          </a:xfrm>
          <a:prstGeom prst="rect">
            <a:avLst/>
          </a:prstGeom>
        </p:spPr>
        <p:txBody>
          <a:bodyPr wrap="square" anchor="b" anchorCtr="0"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联系我们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5169535" y="1171722"/>
            <a:ext cx="1852930" cy="3987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dist"/>
            <a:r>
              <a:rPr lang="en-US" altLang="zh-CN" sz="2000" dirty="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Contents</a:t>
            </a:r>
            <a:endParaRPr lang="en-US" altLang="zh-CN" sz="2000" dirty="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14"/>
            </p:custDataLst>
          </p:nvPr>
        </p:nvCxnSpPr>
        <p:spPr>
          <a:xfrm>
            <a:off x="5767005" y="1150131"/>
            <a:ext cx="65799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>
            <p:custDataLst>
              <p:tags r:id="rId15"/>
            </p:custDataLst>
          </p:nvPr>
        </p:nvSpPr>
        <p:spPr>
          <a:xfrm>
            <a:off x="5169535" y="378460"/>
            <a:ext cx="1852930" cy="779780"/>
          </a:xfrm>
          <a:prstGeom prst="rect">
            <a:avLst/>
          </a:prstGeom>
          <a:noFill/>
        </p:spPr>
        <p:txBody>
          <a:bodyPr wrap="square" anchor="ctr" anchorCtr="0">
            <a:normAutofit/>
          </a:bodyPr>
          <a:lstStyle/>
          <a:p>
            <a:pPr algn="ctr"/>
            <a:r>
              <a:rPr lang="zh-CN" altLang="en-US" sz="4000" b="1" dirty="0">
                <a:solidFill>
                  <a:schemeClr val="tx1"/>
                </a:solidFill>
                <a:uFillTx/>
                <a:latin typeface="Arial" charset="0"/>
                <a:ea typeface="汉仪旗黑-85S" pitchFamily="18" charset="-122"/>
                <a:sym typeface="+mn-lt"/>
              </a:rPr>
              <a:t>目 录</a:t>
            </a:r>
            <a:endParaRPr lang="zh-CN" altLang="en-US" sz="4000" b="1" dirty="0">
              <a:solidFill>
                <a:schemeClr val="tx1"/>
              </a:solidFill>
              <a:uFillTx/>
              <a:latin typeface="Arial" charset="0"/>
              <a:ea typeface="汉仪旗黑-85S" pitchFamily="18" charset="-122"/>
              <a:sym typeface="+mn-lt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76"/>
          <p:cNvSpPr/>
          <p:nvPr>
            <p:custDataLst>
              <p:tags r:id="rId1"/>
            </p:custDataLst>
          </p:nvPr>
        </p:nvSpPr>
        <p:spPr>
          <a:xfrm>
            <a:off x="6030595" y="2497455"/>
            <a:ext cx="5550535" cy="418909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fontAlgn="auto">
              <a:lnSpc>
                <a:spcPct val="150000"/>
              </a:lnSpc>
              <a:buFont typeface="Wingdings" charset="2"/>
              <a:buChar char="l"/>
            </a:pPr>
            <a:r>
              <a:rPr lang="zh-CN" altLang="en-US" sz="2000">
                <a:solidFill>
                  <a:schemeClr val="tx1"/>
                </a:solidFill>
                <a:latin typeface="Arial" charset="0"/>
                <a:ea typeface="微软雅黑" pitchFamily="34" charset="-122"/>
                <a:sym typeface="+mn-lt"/>
              </a:rPr>
              <a:t>联系人：刘程锋</a:t>
            </a:r>
            <a:endParaRPr lang="zh-CN" altLang="en-US" sz="2000">
              <a:solidFill>
                <a:schemeClr val="tx1"/>
              </a:solidFill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buFont typeface="Wingdings" charset="2"/>
              <a:buChar char="l"/>
            </a:pPr>
            <a:endParaRPr lang="zh-CN" altLang="en-US" sz="2000">
              <a:solidFill>
                <a:schemeClr val="tx1"/>
              </a:solidFill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buFont typeface="Wingdings" charset="2"/>
              <a:buChar char="l"/>
            </a:pPr>
            <a:r>
              <a:rPr lang="zh-CN" altLang="en-US" sz="2000">
                <a:solidFill>
                  <a:schemeClr val="tx1"/>
                </a:solidFill>
                <a:latin typeface="Arial" charset="0"/>
                <a:ea typeface="微软雅黑" pitchFamily="34" charset="-122"/>
                <a:sym typeface="+mn-lt"/>
              </a:rPr>
              <a:t>联系方式：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ea typeface="微软雅黑" pitchFamily="34" charset="-122"/>
                <a:sym typeface="+mn-lt"/>
              </a:rPr>
              <a:t>13052178708</a:t>
            </a:r>
            <a:r>
              <a:rPr lang="zh-CN" altLang="en-US" sz="2000">
                <a:solidFill>
                  <a:schemeClr val="tx1"/>
                </a:solidFill>
                <a:latin typeface="Arial" charset="0"/>
                <a:ea typeface="微软雅黑" pitchFamily="34" charset="-122"/>
                <a:sym typeface="+mn-lt"/>
              </a:rPr>
              <a:t>（微信同）</a:t>
            </a:r>
            <a:endParaRPr lang="zh-CN" altLang="en-US" sz="2000">
              <a:solidFill>
                <a:schemeClr val="tx1"/>
              </a:solidFill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buFont typeface="Wingdings" charset="2"/>
              <a:buChar char="l"/>
            </a:pPr>
            <a:endParaRPr lang="zh-CN" altLang="en-US" sz="2000">
              <a:solidFill>
                <a:schemeClr val="tx1"/>
              </a:solidFill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buFont typeface="Wingdings" charset="2"/>
              <a:buChar char="l"/>
            </a:pPr>
            <a:r>
              <a:rPr lang="zh-CN" altLang="en-US" sz="2000">
                <a:solidFill>
                  <a:schemeClr val="tx1"/>
                </a:solidFill>
                <a:latin typeface="Arial" charset="0"/>
                <a:ea typeface="微软雅黑" pitchFamily="34" charset="-122"/>
                <a:sym typeface="+mn-lt"/>
              </a:rPr>
              <a:t>简历投递：</a:t>
            </a:r>
            <a:r>
              <a:rPr lang="en-US" altLang="zh-CN" sz="2000">
                <a:solidFill>
                  <a:schemeClr val="tx1"/>
                </a:solidFill>
                <a:latin typeface="Arial" charset="0"/>
                <a:ea typeface="微软雅黑" pitchFamily="34" charset="-122"/>
                <a:sym typeface="+mn-lt"/>
              </a:rPr>
              <a:t>liuchengfeng@anyoucai.net</a:t>
            </a:r>
            <a:endParaRPr lang="en-US" altLang="zh-CN" sz="2000">
              <a:solidFill>
                <a:schemeClr val="tx1"/>
              </a:solidFill>
              <a:latin typeface="Arial" charset="0"/>
              <a:ea typeface="微软雅黑" pitchFamily="34" charset="-122"/>
              <a:sym typeface="+mn-lt"/>
            </a:endParaRPr>
          </a:p>
          <a:p>
            <a:pPr indent="0" fontAlgn="auto">
              <a:lnSpc>
                <a:spcPct val="150000"/>
              </a:lnSpc>
              <a:buFont typeface="Wingdings" charset="2"/>
              <a:buNone/>
            </a:pPr>
            <a:endParaRPr lang="en-US" altLang="zh-CN" sz="2000">
              <a:solidFill>
                <a:schemeClr val="tx1"/>
              </a:solidFill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2400300" y="885190"/>
            <a:ext cx="7391400" cy="6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联系方式</a:t>
            </a:r>
            <a:endParaRPr lang="zh-CN" altLang="en-US" sz="3200" b="1" spc="3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3"/>
            </p:custDataLst>
          </p:nvPr>
        </p:nvCxnSpPr>
        <p:spPr>
          <a:xfrm>
            <a:off x="5760720" y="1613535"/>
            <a:ext cx="67056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c5b118dc6d5008df7047d1708599e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630" y="1714500"/>
            <a:ext cx="4095750" cy="409575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1" y="0"/>
            <a:ext cx="10001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Arial" charset="0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>
                <a:sym typeface="+mn-lt"/>
              </a:rPr>
              <a:t>THANKS</a:t>
            </a:r>
            <a:endParaRPr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感谢您的耐心观看</a:t>
            </a:r>
            <a:endParaRPr lang="zh-CN" altLang="en-US" dirty="0">
              <a:sym typeface="+mn-lt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公司介绍</a:t>
            </a:r>
            <a:endParaRPr lang="zh-CN" altLang="en-US" dirty="0">
              <a:sym typeface="+mn-lt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20000"/>
          </a:bodyPr>
          <a:lstStyle/>
          <a:p>
            <a:r>
              <a:rPr lang="zh-CN" altLang="en-US"/>
              <a:t>背景</a:t>
            </a:r>
            <a:endParaRPr lang="zh-CN" altLang="en-US"/>
          </a:p>
          <a:p>
            <a:r>
              <a:rPr lang="zh-CN" altLang="en-US"/>
              <a:t>发展前景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1" y="0"/>
            <a:ext cx="10001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latin typeface="Arial" charset="0"/>
            </a:endParaRPr>
          </a:p>
        </p:txBody>
      </p:sp>
      <p:sp>
        <p:nvSpPr>
          <p:cNvPr id="6" name="文本占位符 3"/>
          <p:cNvSpPr txBox="1"/>
          <p:nvPr>
            <p:custDataLst>
              <p:tags r:id="rId2"/>
            </p:custDataLst>
          </p:nvPr>
        </p:nvSpPr>
        <p:spPr>
          <a:xfrm>
            <a:off x="7071995" y="1433195"/>
            <a:ext cx="4241800" cy="46043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charset="2"/>
              <a:buChar char="l"/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渠梁电子有限公司前身是矽品电子（福建）有限公司，位于福建省晋江市，于2017年注册成为全球最大封测集团矽品精密子公司，2020年10月售予记忆科技集团子公司深圳市海威系统有限公司。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>
              <a:lnSpc>
                <a:spcPct val="150000"/>
              </a:lnSpc>
              <a:buFont typeface="Wingdings" charset="2"/>
              <a:buChar char="l"/>
            </a:pP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>
              <a:lnSpc>
                <a:spcPct val="150000"/>
              </a:lnSpc>
              <a:buFont typeface="Wingdings" charset="2"/>
              <a:buChar char="l"/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公司主要从事集成电路封装测试生产，主要针对移动通讯5G、服务器、新能源、AI人工智能等领域应用芯片，提供各项集成电路封装测试服务，满足高端客户需求，将建设具国际先进水平的集成电路封装测试基地。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7" name="文本占位符 4"/>
          <p:cNvSpPr txBox="1"/>
          <p:nvPr>
            <p:custDataLst>
              <p:tags r:id="rId3"/>
            </p:custDataLst>
          </p:nvPr>
        </p:nvSpPr>
        <p:spPr>
          <a:xfrm>
            <a:off x="7071995" y="392430"/>
            <a:ext cx="4241800" cy="79692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公司简介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45" y="392430"/>
            <a:ext cx="4608830" cy="3088640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"/>
          <a:stretch>
            <a:fillRect/>
          </a:stretch>
        </p:blipFill>
        <p:spPr>
          <a:xfrm>
            <a:off x="1731645" y="3582035"/>
            <a:ext cx="4608830" cy="3020060"/>
          </a:xfrm>
          <a:prstGeom prst="rect">
            <a:avLst/>
          </a:prstGeom>
          <a:ln>
            <a:noFill/>
          </a:ln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1" y="0"/>
            <a:ext cx="10001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latin typeface="Arial" charset="0"/>
            </a:endParaRPr>
          </a:p>
        </p:txBody>
      </p:sp>
      <p:sp>
        <p:nvSpPr>
          <p:cNvPr id="6" name="文本占位符 3"/>
          <p:cNvSpPr txBox="1"/>
          <p:nvPr>
            <p:custDataLst>
              <p:tags r:id="rId2"/>
            </p:custDataLst>
          </p:nvPr>
        </p:nvSpPr>
        <p:spPr>
          <a:xfrm>
            <a:off x="1229995" y="1119505"/>
            <a:ext cx="4241800" cy="5268595"/>
          </a:xfrm>
          <a:prstGeom prst="rect">
            <a:avLst/>
          </a:prstGeom>
        </p:spPr>
        <p:txBody>
          <a:bodyPr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charset="2"/>
              <a:buChar char="l"/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渠梁电子有限公司位于福建省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泉州市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>
              <a:lnSpc>
                <a:spcPct val="150000"/>
              </a:lnSpc>
              <a:buFont typeface="Wingdings" charset="2"/>
              <a:buChar char="l"/>
            </a:pP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>
              <a:lnSpc>
                <a:spcPct val="150000"/>
              </a:lnSpc>
              <a:buFont typeface="Wingdings" charset="2"/>
              <a:buChar char="l"/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说起福建GDP排名第一的城市，或许很多朋友最先想到的会是福州或是厦门，其实泉州早已连续22年蝉联了福建第一的位置。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>
              <a:lnSpc>
                <a:spcPct val="150000"/>
              </a:lnSpc>
              <a:buFont typeface="Wingdings" charset="2"/>
              <a:buChar char="l"/>
            </a:pP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>
              <a:lnSpc>
                <a:spcPct val="150000"/>
              </a:lnSpc>
              <a:buFont typeface="Wingdings" charset="2"/>
              <a:buChar char="l"/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除了发达的经济之外，泉州还拥有宜人的气候和优美的环境，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可以到涂门街去感受历史和现代繁华的碰撞，到东湖公园去散散步，到石狮去买一买衣服，到惠安去看一看千年古桥安平桥。平时累了倦了，找个茶馆，喝一壶茶听一听木偶戏，感受最悠闲自在的泉州。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7" name="文本占位符 4"/>
          <p:cNvSpPr txBox="1"/>
          <p:nvPr>
            <p:custDataLst>
              <p:tags r:id="rId3"/>
            </p:custDataLst>
          </p:nvPr>
        </p:nvSpPr>
        <p:spPr>
          <a:xfrm>
            <a:off x="1229995" y="322580"/>
            <a:ext cx="4241800" cy="79692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地理位置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38900" y="675640"/>
            <a:ext cx="4780280" cy="535495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custDataLst>
              <p:tags r:id="rId2"/>
            </p:custDataLst>
          </p:nvPr>
        </p:nvGraphicFramePr>
        <p:xfrm>
          <a:off x="478803" y="2968610"/>
          <a:ext cx="5603857" cy="2527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强调"/>
          <p:cNvSpPr txBox="1"/>
          <p:nvPr>
            <p:custDataLst>
              <p:tags r:id="rId3"/>
            </p:custDataLst>
          </p:nvPr>
        </p:nvSpPr>
        <p:spPr>
          <a:xfrm>
            <a:off x="4831285" y="2683305"/>
            <a:ext cx="1155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83C75"/>
                </a:solidFill>
                <a:latin typeface="Arial" charset="0"/>
                <a:ea typeface="微软雅黑" pitchFamily="34" charset="-122"/>
              </a:rPr>
              <a:t>15000</a:t>
            </a:r>
            <a:endParaRPr lang="en-US" altLang="zh-CN" sz="2400" dirty="0">
              <a:solidFill>
                <a:srgbClr val="D83C75"/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2400935" y="906780"/>
            <a:ext cx="7391400" cy="6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规模发展</a:t>
            </a:r>
            <a:endParaRPr lang="zh-CN" altLang="en-US" sz="3200" b="1" spc="3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2400300" y="1711325"/>
            <a:ext cx="7391400" cy="393700"/>
          </a:xfrm>
          <a:prstGeom prst="rect">
            <a:avLst/>
          </a:prstGeom>
        </p:spPr>
        <p:txBody>
          <a:bodyPr wrap="square" tIns="0">
            <a:normAutofit/>
          </a:bodyPr>
          <a:lstStyle/>
          <a:p>
            <a:pPr algn="ctr"/>
            <a:r>
              <a:rPr lang="zh-CN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人才招募</a:t>
            </a:r>
            <a:endParaRPr lang="zh-CN" altLang="en-US" dirty="0" err="1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6"/>
            </p:custDataLst>
          </p:nvPr>
        </p:nvCxnSpPr>
        <p:spPr>
          <a:xfrm>
            <a:off x="5761355" y="1635125"/>
            <a:ext cx="67056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 hidden="1"/>
          <p:cNvSpPr/>
          <p:nvPr>
            <p:custDataLst>
              <p:tags r:id="rId7"/>
            </p:custDataLst>
          </p:nvPr>
        </p:nvSpPr>
        <p:spPr>
          <a:xfrm>
            <a:off x="1636395" y="1101725"/>
            <a:ext cx="1549412" cy="406403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" name="直接连接符 3" hidden="1"/>
          <p:cNvCxnSpPr/>
          <p:nvPr>
            <p:custDataLst>
              <p:tags r:id="rId8"/>
            </p:custDataLst>
          </p:nvPr>
        </p:nvCxnSpPr>
        <p:spPr>
          <a:xfrm>
            <a:off x="835025" y="790575"/>
            <a:ext cx="51860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hidden="1"/>
          <p:cNvGrpSpPr/>
          <p:nvPr>
            <p:custDataLst>
              <p:tags r:id="rId9"/>
            </p:custDataLst>
          </p:nvPr>
        </p:nvGrpSpPr>
        <p:grpSpPr>
          <a:xfrm>
            <a:off x="835025" y="790575"/>
            <a:ext cx="2108835" cy="1803600"/>
            <a:chOff x="835025" y="790575"/>
            <a:chExt cx="2108835" cy="1804670"/>
          </a:xfrm>
        </p:grpSpPr>
        <p:sp>
          <p:nvSpPr>
            <p:cNvPr id="25" name="文本框 24"/>
            <p:cNvSpPr txBox="1"/>
            <p:nvPr>
              <p:custDataLst>
                <p:tags r:id="rId10"/>
              </p:custDataLst>
            </p:nvPr>
          </p:nvSpPr>
          <p:spPr>
            <a:xfrm>
              <a:off x="835025" y="1341120"/>
              <a:ext cx="2108835" cy="7067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p>
              <a:pPr algn="ctr" fontAlgn="ctr"/>
              <a:r>
                <a:rPr lang="en-US" altLang="zh-CN" sz="3600" b="1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  <a:cs typeface="微软雅黑" pitchFamily="34" charset="-122"/>
                </a:rPr>
                <a:t>1.2</a:t>
              </a:r>
              <a:r>
                <a:rPr lang="zh-CN" altLang="en-US" sz="3600" b="1" dirty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  <a:cs typeface="微软雅黑" pitchFamily="34" charset="-122"/>
                </a:rPr>
                <a:t>倍</a:t>
              </a:r>
              <a:endParaRPr lang="zh-CN" altLang="en-US" sz="36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endParaRPr>
            </a:p>
          </p:txBody>
        </p:sp>
        <p:sp>
          <p:nvSpPr>
            <p:cNvPr id="26" name="等腰三角形 25"/>
            <p:cNvSpPr/>
            <p:nvPr>
              <p:custDataLst>
                <p:tags r:id="rId11"/>
              </p:custDataLst>
            </p:nvPr>
          </p:nvSpPr>
          <p:spPr>
            <a:xfrm>
              <a:off x="1773555" y="996950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>
              <p:custDataLst>
                <p:tags r:id="rId12"/>
              </p:custDataLst>
            </p:nvPr>
          </p:nvSpPr>
          <p:spPr>
            <a:xfrm flipV="1">
              <a:off x="1773555" y="2160905"/>
              <a:ext cx="231140" cy="23114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>
              <p:custDataLst>
                <p:tags r:id="rId13"/>
              </p:custDataLst>
            </p:nvPr>
          </p:nvSpPr>
          <p:spPr>
            <a:xfrm>
              <a:off x="1345565" y="790575"/>
              <a:ext cx="1087755" cy="203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>
              <p:custDataLst>
                <p:tags r:id="rId14"/>
              </p:custDataLst>
            </p:nvPr>
          </p:nvCxnSpPr>
          <p:spPr>
            <a:xfrm>
              <a:off x="1444625" y="2595245"/>
              <a:ext cx="889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 hidden="1"/>
          <p:cNvCxnSpPr/>
          <p:nvPr>
            <p:custDataLst>
              <p:tags r:id="rId15"/>
            </p:custDataLst>
          </p:nvPr>
        </p:nvCxnSpPr>
        <p:spPr>
          <a:xfrm>
            <a:off x="6021070" y="777875"/>
            <a:ext cx="0" cy="12700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"/>
          <p:cNvSpPr txBox="1"/>
          <p:nvPr>
            <p:custDataLst>
              <p:tags r:id="rId16"/>
            </p:custDataLst>
          </p:nvPr>
        </p:nvSpPr>
        <p:spPr>
          <a:xfrm>
            <a:off x="6431915" y="2244090"/>
            <a:ext cx="5038090" cy="3931920"/>
          </a:xfrm>
          <a:prstGeom prst="rect">
            <a:avLst/>
          </a:prstGeom>
          <a:noFill/>
        </p:spPr>
        <p:txBody>
          <a:bodyPr wrap="square" lIns="90170" tIns="46990" rIns="90170" bIns="46990" rtlCol="0">
            <a:norm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indent="0">
              <a:lnSpc>
                <a:spcPct val="150000"/>
              </a:lnSpc>
              <a:buFont typeface="Wingdings" charset="2"/>
              <a:buNone/>
            </a:pPr>
            <a:r>
              <a:rPr lang="en-US" altLang="zh-CN" sz="2000" dirty="0" err="1">
                <a:solidFill>
                  <a:schemeClr val="accent1"/>
                </a:solidFill>
                <a:uFillTx/>
                <a:latin typeface="Arial" charset="0"/>
                <a:ea typeface="微软雅黑" pitchFamily="34" charset="-122"/>
              </a:rPr>
              <a:t>2021</a:t>
            </a:r>
            <a:r>
              <a:rPr lang="zh-CN" altLang="en-US" sz="2000" dirty="0" err="1">
                <a:solidFill>
                  <a:schemeClr val="accent1"/>
                </a:solidFill>
                <a:uFillTx/>
                <a:latin typeface="Arial" charset="0"/>
                <a:ea typeface="微软雅黑" pitchFamily="34" charset="-122"/>
              </a:rPr>
              <a:t>年是渠梁全力扩规扩容的第一年：</a:t>
            </a:r>
            <a:endParaRPr lang="en-US" altLang="zh-CN" sz="2000" dirty="0" err="1">
              <a:solidFill>
                <a:schemeClr val="accent1"/>
              </a:solidFill>
              <a:uFillTx/>
              <a:latin typeface="Arial" charset="0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altLang="zh-CN" sz="2000" dirty="0" err="1">
                <a:solidFill>
                  <a:schemeClr val="accent1"/>
                </a:solidFill>
                <a:uFillTx/>
                <a:latin typeface="Arial" charset="0"/>
                <a:ea typeface="微软雅黑" pitchFamily="34" charset="-122"/>
              </a:rPr>
              <a:t>2021</a:t>
            </a:r>
            <a:r>
              <a:rPr lang="zh-CN" altLang="en-US" sz="2000" dirty="0" err="1">
                <a:solidFill>
                  <a:schemeClr val="accent1"/>
                </a:solidFill>
                <a:uFillTx/>
                <a:latin typeface="Arial" charset="0"/>
                <a:ea typeface="微软雅黑" pitchFamily="34" charset="-122"/>
              </a:rPr>
              <a:t>年预计招收员工至</a:t>
            </a:r>
            <a:r>
              <a:rPr lang="en-US" altLang="zh-CN" sz="2000" dirty="0" err="1">
                <a:solidFill>
                  <a:schemeClr val="accent1"/>
                </a:solidFill>
                <a:uFillTx/>
                <a:latin typeface="Arial" charset="0"/>
                <a:ea typeface="微软雅黑" pitchFamily="34" charset="-122"/>
              </a:rPr>
              <a:t>2500</a:t>
            </a:r>
            <a:r>
              <a:rPr lang="zh-CN" altLang="en-US" sz="2000" dirty="0" err="1">
                <a:solidFill>
                  <a:schemeClr val="accent1"/>
                </a:solidFill>
                <a:uFillTx/>
                <a:latin typeface="Arial" charset="0"/>
                <a:ea typeface="微软雅黑" pitchFamily="34" charset="-122"/>
              </a:rPr>
              <a:t>人</a:t>
            </a:r>
            <a:endParaRPr lang="zh-CN" altLang="en-US" sz="2000" dirty="0" err="1">
              <a:solidFill>
                <a:schemeClr val="accent1"/>
              </a:solidFill>
              <a:uFillTx/>
              <a:latin typeface="Arial" charset="0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endParaRPr lang="zh-CN" altLang="en-US" sz="2000" dirty="0" err="1">
              <a:solidFill>
                <a:schemeClr val="accent1"/>
              </a:solidFill>
              <a:uFillTx/>
              <a:latin typeface="Arial" charset="0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altLang="zh-CN" sz="2000" dirty="0" err="1">
                <a:solidFill>
                  <a:schemeClr val="accent1"/>
                </a:solidFill>
                <a:uFillTx/>
                <a:latin typeface="Arial" charset="0"/>
                <a:ea typeface="微软雅黑" pitchFamily="34" charset="-122"/>
              </a:rPr>
              <a:t>2022</a:t>
            </a:r>
            <a:r>
              <a:rPr lang="zh-CN" altLang="en-US" sz="2000" dirty="0" err="1">
                <a:solidFill>
                  <a:schemeClr val="accent1"/>
                </a:solidFill>
                <a:uFillTx/>
                <a:latin typeface="Arial" charset="0"/>
                <a:ea typeface="微软雅黑" pitchFamily="34" charset="-122"/>
              </a:rPr>
              <a:t>年人数预计达到</a:t>
            </a:r>
            <a:r>
              <a:rPr lang="en-US" altLang="zh-CN" sz="2000" dirty="0" err="1">
                <a:solidFill>
                  <a:schemeClr val="accent1"/>
                </a:solidFill>
                <a:uFillTx/>
                <a:latin typeface="Arial" charset="0"/>
                <a:ea typeface="微软雅黑" pitchFamily="34" charset="-122"/>
              </a:rPr>
              <a:t>8600</a:t>
            </a:r>
            <a:r>
              <a:rPr lang="zh-CN" altLang="en-US" sz="2000" dirty="0" err="1">
                <a:solidFill>
                  <a:schemeClr val="accent1"/>
                </a:solidFill>
                <a:uFillTx/>
                <a:latin typeface="Arial" charset="0"/>
                <a:ea typeface="微软雅黑" pitchFamily="34" charset="-122"/>
              </a:rPr>
              <a:t>人</a:t>
            </a:r>
            <a:endParaRPr lang="zh-CN" altLang="en-US" sz="2000" dirty="0" err="1">
              <a:solidFill>
                <a:schemeClr val="accent1"/>
              </a:solidFill>
              <a:uFillTx/>
              <a:latin typeface="Arial" charset="0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endParaRPr lang="zh-CN" altLang="en-US" sz="2000" dirty="0" err="1">
              <a:solidFill>
                <a:schemeClr val="accent1"/>
              </a:solidFill>
              <a:uFillTx/>
              <a:latin typeface="Arial" charset="0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r>
              <a:rPr lang="en-US" altLang="zh-CN" sz="2000" dirty="0" err="1">
                <a:solidFill>
                  <a:schemeClr val="accent1"/>
                </a:solidFill>
                <a:uFillTx/>
                <a:latin typeface="Arial" charset="0"/>
                <a:ea typeface="微软雅黑" pitchFamily="34" charset="-122"/>
                <a:sym typeface="+mn-ea"/>
              </a:rPr>
              <a:t>2023</a:t>
            </a:r>
            <a:r>
              <a:rPr lang="zh-CN" altLang="en-US" sz="2000" dirty="0" err="1">
                <a:solidFill>
                  <a:schemeClr val="accent1"/>
                </a:solidFill>
                <a:uFillTx/>
                <a:latin typeface="Arial" charset="0"/>
                <a:ea typeface="微软雅黑" pitchFamily="34" charset="-122"/>
                <a:sym typeface="+mn-ea"/>
              </a:rPr>
              <a:t>年人数预计达到</a:t>
            </a:r>
            <a:r>
              <a:rPr lang="en-US" altLang="zh-CN" sz="2000" dirty="0" err="1">
                <a:solidFill>
                  <a:schemeClr val="accent1"/>
                </a:solidFill>
                <a:uFillTx/>
                <a:latin typeface="Arial" charset="0"/>
                <a:ea typeface="微软雅黑" pitchFamily="34" charset="-122"/>
                <a:sym typeface="+mn-ea"/>
              </a:rPr>
              <a:t>15000</a:t>
            </a:r>
            <a:r>
              <a:rPr lang="zh-CN" altLang="en-US" sz="2000" dirty="0" err="1">
                <a:solidFill>
                  <a:schemeClr val="accent1"/>
                </a:solidFill>
                <a:uFillTx/>
                <a:latin typeface="Arial" charset="0"/>
                <a:ea typeface="微软雅黑" pitchFamily="34" charset="-122"/>
                <a:sym typeface="+mn-ea"/>
              </a:rPr>
              <a:t>人</a:t>
            </a:r>
            <a:endParaRPr lang="zh-CN" altLang="en-US" sz="2000" dirty="0" err="1">
              <a:solidFill>
                <a:schemeClr val="accent1"/>
              </a:solidFill>
              <a:uFillTx/>
              <a:latin typeface="Arial" charset="0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u"/>
            </a:pPr>
            <a:endParaRPr lang="zh-CN" altLang="en-US" sz="2000" dirty="0" err="1">
              <a:solidFill>
                <a:schemeClr val="accent1"/>
              </a:solidFill>
              <a:uFillTx/>
              <a:latin typeface="Arial" charset="0"/>
              <a:ea typeface="微软雅黑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461770" y="5495925"/>
            <a:ext cx="686435" cy="2628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2021</a:t>
            </a: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268345" y="5495925"/>
            <a:ext cx="686435" cy="2628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2022</a:t>
            </a: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074920" y="5495925"/>
            <a:ext cx="686435" cy="2628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202</a:t>
            </a:r>
            <a:r>
              <a:rPr lang="en-US"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3</a:t>
            </a:r>
            <a:endParaRPr 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6" name="矩形 15"/>
          <p:cNvSpPr/>
          <p:nvPr>
            <p:custDataLst>
              <p:tags r:id="rId17"/>
            </p:custDataLst>
          </p:nvPr>
        </p:nvSpPr>
        <p:spPr>
          <a:xfrm>
            <a:off x="1" y="0"/>
            <a:ext cx="10001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Arial" charset="0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矩形 41"/>
          <p:cNvSpPr/>
          <p:nvPr>
            <p:custDataLst>
              <p:tags r:id="rId3"/>
            </p:custDataLst>
          </p:nvPr>
        </p:nvSpPr>
        <p:spPr>
          <a:xfrm>
            <a:off x="387350" y="273050"/>
            <a:ext cx="11417300" cy="6311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charset="0"/>
            </a:endParaRPr>
          </a:p>
        </p:txBody>
      </p:sp>
      <p:sp>
        <p:nvSpPr>
          <p:cNvPr id="51" name="五边形 37"/>
          <p:cNvSpPr/>
          <p:nvPr>
            <p:custDataLst>
              <p:tags r:id="rId4"/>
            </p:custDataLst>
          </p:nvPr>
        </p:nvSpPr>
        <p:spPr>
          <a:xfrm>
            <a:off x="2942590" y="3514725"/>
            <a:ext cx="1753235" cy="425450"/>
          </a:xfrm>
          <a:prstGeom prst="homePlat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Step2</a:t>
            </a:r>
            <a:endParaRPr lang="en-US" altLang="zh-CN" dirty="0">
              <a:solidFill>
                <a:schemeClr val="bg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cxnSp>
        <p:nvCxnSpPr>
          <p:cNvPr id="54" name="直接连接符 53"/>
          <p:cNvCxnSpPr/>
          <p:nvPr>
            <p:custDataLst>
              <p:tags r:id="rId5"/>
            </p:custDataLst>
          </p:nvPr>
        </p:nvCxnSpPr>
        <p:spPr>
          <a:xfrm flipV="1">
            <a:off x="3757930" y="3940175"/>
            <a:ext cx="8890" cy="86360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椭圆 59"/>
          <p:cNvSpPr/>
          <p:nvPr>
            <p:custDataLst>
              <p:tags r:id="rId6"/>
            </p:custDataLst>
          </p:nvPr>
        </p:nvSpPr>
        <p:spPr>
          <a:xfrm>
            <a:off x="3448050" y="4775200"/>
            <a:ext cx="618490" cy="61849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charset="0"/>
              <a:sym typeface="+mn-lt"/>
            </a:endParaRPr>
          </a:p>
        </p:txBody>
      </p:sp>
      <p:sp>
        <p:nvSpPr>
          <p:cNvPr id="61" name="Rounded Rectangle 7"/>
          <p:cNvSpPr/>
          <p:nvPr>
            <p:custDataLst>
              <p:tags r:id="rId7"/>
            </p:custDataLst>
          </p:nvPr>
        </p:nvSpPr>
        <p:spPr>
          <a:xfrm>
            <a:off x="3608070" y="4958715"/>
            <a:ext cx="316865" cy="25717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60000" lnSpcReduction="20000"/>
          </a:bodyPr>
          <a:lstStyle/>
          <a:p>
            <a:pPr algn="ctr"/>
            <a:endParaRPr lang="ko-KR" altLang="en-US">
              <a:solidFill>
                <a:schemeClr val="tx1"/>
              </a:solidFill>
              <a:latin typeface="Arial" charset="0"/>
              <a:sym typeface="+mn-lt"/>
            </a:endParaRPr>
          </a:p>
        </p:txBody>
      </p:sp>
      <p:sp>
        <p:nvSpPr>
          <p:cNvPr id="49" name="五边形 38"/>
          <p:cNvSpPr/>
          <p:nvPr>
            <p:custDataLst>
              <p:tags r:id="rId8"/>
            </p:custDataLst>
          </p:nvPr>
        </p:nvSpPr>
        <p:spPr>
          <a:xfrm>
            <a:off x="5985510" y="3514725"/>
            <a:ext cx="1753235" cy="425450"/>
          </a:xfrm>
          <a:prstGeom prst="homePlat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Step4</a:t>
            </a:r>
            <a:endParaRPr lang="en-US" altLang="zh-CN" dirty="0">
              <a:solidFill>
                <a:schemeClr val="bg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cxnSp>
        <p:nvCxnSpPr>
          <p:cNvPr id="55" name="直接连接符 54"/>
          <p:cNvCxnSpPr/>
          <p:nvPr>
            <p:custDataLst>
              <p:tags r:id="rId9"/>
            </p:custDataLst>
          </p:nvPr>
        </p:nvCxnSpPr>
        <p:spPr>
          <a:xfrm flipV="1">
            <a:off x="6849110" y="3940175"/>
            <a:ext cx="8890" cy="86360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62"/>
          <p:cNvSpPr/>
          <p:nvPr>
            <p:custDataLst>
              <p:tags r:id="rId10"/>
            </p:custDataLst>
          </p:nvPr>
        </p:nvSpPr>
        <p:spPr>
          <a:xfrm>
            <a:off x="6548755" y="4775200"/>
            <a:ext cx="618490" cy="618490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charset="0"/>
              <a:sym typeface="+mn-lt"/>
            </a:endParaRPr>
          </a:p>
        </p:txBody>
      </p:sp>
      <p:sp>
        <p:nvSpPr>
          <p:cNvPr id="64" name="Round Same Side Corner Rectangle 11"/>
          <p:cNvSpPr/>
          <p:nvPr>
            <p:custDataLst>
              <p:tags r:id="rId11"/>
            </p:custDataLst>
          </p:nvPr>
        </p:nvSpPr>
        <p:spPr>
          <a:xfrm rot="9900000">
            <a:off x="6705600" y="4970145"/>
            <a:ext cx="314960" cy="26733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67500" lnSpcReduction="20000"/>
          </a:bodyPr>
          <a:lstStyle/>
          <a:p>
            <a:pPr algn="ctr"/>
            <a:endParaRPr lang="ko-KR" altLang="en-US">
              <a:solidFill>
                <a:schemeClr val="tx1"/>
              </a:solidFill>
              <a:latin typeface="Arial" charset="0"/>
              <a:sym typeface="+mn-lt"/>
            </a:endParaRPr>
          </a:p>
        </p:txBody>
      </p:sp>
      <p:sp>
        <p:nvSpPr>
          <p:cNvPr id="52" name="五边形 3"/>
          <p:cNvSpPr/>
          <p:nvPr>
            <p:custDataLst>
              <p:tags r:id="rId12"/>
            </p:custDataLst>
          </p:nvPr>
        </p:nvSpPr>
        <p:spPr>
          <a:xfrm>
            <a:off x="1420495" y="3514725"/>
            <a:ext cx="1753235" cy="425450"/>
          </a:xfrm>
          <a:prstGeom prst="homePlat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Step1</a:t>
            </a:r>
            <a:endParaRPr lang="en-US" altLang="zh-CN" dirty="0">
              <a:solidFill>
                <a:schemeClr val="bg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cxnSp>
        <p:nvCxnSpPr>
          <p:cNvPr id="53" name="直接连接符 52"/>
          <p:cNvCxnSpPr>
            <a:stCxn id="52" idx="0"/>
          </p:cNvCxnSpPr>
          <p:nvPr>
            <p:custDataLst>
              <p:tags r:id="rId13"/>
            </p:custDataLst>
          </p:nvPr>
        </p:nvCxnSpPr>
        <p:spPr>
          <a:xfrm flipV="1">
            <a:off x="2190750" y="2651125"/>
            <a:ext cx="8890" cy="86360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椭圆 65"/>
          <p:cNvSpPr/>
          <p:nvPr>
            <p:custDataLst>
              <p:tags r:id="rId14"/>
            </p:custDataLst>
          </p:nvPr>
        </p:nvSpPr>
        <p:spPr>
          <a:xfrm>
            <a:off x="1916430" y="2030095"/>
            <a:ext cx="618490" cy="61849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charset="0"/>
              <a:sym typeface="+mn-lt"/>
            </a:endParaRPr>
          </a:p>
        </p:txBody>
      </p:sp>
      <p:sp>
        <p:nvSpPr>
          <p:cNvPr id="67" name="Rounded Rectangle 27"/>
          <p:cNvSpPr/>
          <p:nvPr>
            <p:custDataLst>
              <p:tags r:id="rId15"/>
            </p:custDataLst>
          </p:nvPr>
        </p:nvSpPr>
        <p:spPr>
          <a:xfrm>
            <a:off x="2076450" y="2228215"/>
            <a:ext cx="295275" cy="2266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52500" lnSpcReduction="20000"/>
          </a:bodyPr>
          <a:lstStyle/>
          <a:p>
            <a:pPr algn="ctr"/>
            <a:endParaRPr lang="ko-KR" altLang="en-US">
              <a:solidFill>
                <a:schemeClr val="tx1"/>
              </a:solidFill>
              <a:latin typeface="Arial" charset="0"/>
              <a:sym typeface="+mn-lt"/>
            </a:endParaRPr>
          </a:p>
        </p:txBody>
      </p:sp>
      <p:sp>
        <p:nvSpPr>
          <p:cNvPr id="47" name="五边形 40"/>
          <p:cNvSpPr/>
          <p:nvPr>
            <p:custDataLst>
              <p:tags r:id="rId16"/>
            </p:custDataLst>
          </p:nvPr>
        </p:nvSpPr>
        <p:spPr>
          <a:xfrm>
            <a:off x="9077325" y="3514725"/>
            <a:ext cx="1753235" cy="425450"/>
          </a:xfrm>
          <a:prstGeom prst="homePlate">
            <a:avLst/>
          </a:prstGeom>
          <a:solidFill>
            <a:schemeClr val="accent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Step6</a:t>
            </a:r>
            <a:endParaRPr lang="en-US" altLang="zh-CN" dirty="0">
              <a:solidFill>
                <a:schemeClr val="bg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cxnSp>
        <p:nvCxnSpPr>
          <p:cNvPr id="56" name="直接连接符 55"/>
          <p:cNvCxnSpPr/>
          <p:nvPr>
            <p:custDataLst>
              <p:tags r:id="rId17"/>
            </p:custDataLst>
          </p:nvPr>
        </p:nvCxnSpPr>
        <p:spPr>
          <a:xfrm flipV="1">
            <a:off x="9849485" y="3940175"/>
            <a:ext cx="8890" cy="86360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椭圆 68"/>
          <p:cNvSpPr/>
          <p:nvPr>
            <p:custDataLst>
              <p:tags r:id="rId18"/>
            </p:custDataLst>
          </p:nvPr>
        </p:nvSpPr>
        <p:spPr>
          <a:xfrm>
            <a:off x="9540240" y="4775200"/>
            <a:ext cx="618490" cy="61849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charset="0"/>
              <a:sym typeface="+mn-lt"/>
            </a:endParaRPr>
          </a:p>
        </p:txBody>
      </p:sp>
      <p:sp>
        <p:nvSpPr>
          <p:cNvPr id="70" name="Oval 21"/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9694545" y="4921250"/>
            <a:ext cx="309880" cy="31242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72500"/>
          </a:bodyPr>
          <a:lstStyle/>
          <a:p>
            <a:pPr algn="ctr"/>
            <a:endParaRPr lang="ko-KR" altLang="en-US">
              <a:solidFill>
                <a:schemeClr val="tx1"/>
              </a:solidFill>
              <a:latin typeface="Arial" charset="0"/>
              <a:sym typeface="+mn-lt"/>
            </a:endParaRPr>
          </a:p>
        </p:txBody>
      </p:sp>
      <p:sp>
        <p:nvSpPr>
          <p:cNvPr id="50" name="五边形 39"/>
          <p:cNvSpPr/>
          <p:nvPr>
            <p:custDataLst>
              <p:tags r:id="rId20"/>
            </p:custDataLst>
          </p:nvPr>
        </p:nvSpPr>
        <p:spPr>
          <a:xfrm>
            <a:off x="4439920" y="3514725"/>
            <a:ext cx="1753235" cy="425450"/>
          </a:xfrm>
          <a:prstGeom prst="homePlate">
            <a:avLst/>
          </a:prstGeom>
          <a:solidFill>
            <a:schemeClr val="accent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Step3</a:t>
            </a:r>
            <a:endParaRPr lang="en-US" altLang="zh-CN" dirty="0">
              <a:solidFill>
                <a:schemeClr val="bg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cxnSp>
        <p:nvCxnSpPr>
          <p:cNvPr id="57" name="直接连接符 56"/>
          <p:cNvCxnSpPr/>
          <p:nvPr>
            <p:custDataLst>
              <p:tags r:id="rId21"/>
            </p:custDataLst>
          </p:nvPr>
        </p:nvCxnSpPr>
        <p:spPr>
          <a:xfrm flipV="1">
            <a:off x="5335905" y="2651125"/>
            <a:ext cx="8890" cy="86360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椭圆 71"/>
          <p:cNvSpPr/>
          <p:nvPr>
            <p:custDataLst>
              <p:tags r:id="rId22"/>
            </p:custDataLst>
          </p:nvPr>
        </p:nvSpPr>
        <p:spPr>
          <a:xfrm>
            <a:off x="5035550" y="2030095"/>
            <a:ext cx="618490" cy="61849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charset="0"/>
              <a:sym typeface="+mn-lt"/>
            </a:endParaRPr>
          </a:p>
        </p:txBody>
      </p:sp>
      <p:sp>
        <p:nvSpPr>
          <p:cNvPr id="73" name="Rectangle 16"/>
          <p:cNvSpPr/>
          <p:nvPr>
            <p:custDataLst>
              <p:tags r:id="rId23"/>
            </p:custDataLst>
          </p:nvPr>
        </p:nvSpPr>
        <p:spPr>
          <a:xfrm rot="2700000">
            <a:off x="5243830" y="2159000"/>
            <a:ext cx="201930" cy="36131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endParaRPr lang="ko-KR" altLang="en-US">
              <a:solidFill>
                <a:schemeClr val="tx1"/>
              </a:solidFill>
              <a:latin typeface="Arial" charset="0"/>
              <a:sym typeface="+mn-lt"/>
            </a:endParaRPr>
          </a:p>
        </p:txBody>
      </p:sp>
      <p:sp>
        <p:nvSpPr>
          <p:cNvPr id="48" name="五边形 41"/>
          <p:cNvSpPr/>
          <p:nvPr>
            <p:custDataLst>
              <p:tags r:id="rId24"/>
            </p:custDataLst>
          </p:nvPr>
        </p:nvSpPr>
        <p:spPr>
          <a:xfrm>
            <a:off x="7531735" y="3514725"/>
            <a:ext cx="1753235" cy="425450"/>
          </a:xfrm>
          <a:prstGeom prst="homePlate">
            <a:avLst/>
          </a:prstGeom>
          <a:solidFill>
            <a:schemeClr val="accent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Step5</a:t>
            </a:r>
            <a:endParaRPr lang="en-US" altLang="zh-CN" dirty="0">
              <a:solidFill>
                <a:schemeClr val="bg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cxnSp>
        <p:nvCxnSpPr>
          <p:cNvPr id="58" name="直接连接符 57"/>
          <p:cNvCxnSpPr/>
          <p:nvPr>
            <p:custDataLst>
              <p:tags r:id="rId25"/>
            </p:custDataLst>
          </p:nvPr>
        </p:nvCxnSpPr>
        <p:spPr>
          <a:xfrm flipV="1">
            <a:off x="8335645" y="2651125"/>
            <a:ext cx="8890" cy="86360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椭圆 74"/>
          <p:cNvSpPr/>
          <p:nvPr>
            <p:custDataLst>
              <p:tags r:id="rId26"/>
            </p:custDataLst>
          </p:nvPr>
        </p:nvSpPr>
        <p:spPr>
          <a:xfrm>
            <a:off x="8026400" y="2030095"/>
            <a:ext cx="618490" cy="618490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charset="0"/>
              <a:sym typeface="+mn-lt"/>
            </a:endParaRPr>
          </a:p>
        </p:txBody>
      </p:sp>
      <p:sp>
        <p:nvSpPr>
          <p:cNvPr id="76" name="Rectangle 9"/>
          <p:cNvSpPr/>
          <p:nvPr>
            <p:custDataLst>
              <p:tags r:id="rId27"/>
            </p:custDataLst>
          </p:nvPr>
        </p:nvSpPr>
        <p:spPr>
          <a:xfrm>
            <a:off x="8189595" y="2202815"/>
            <a:ext cx="292100" cy="27368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7500" lnSpcReduction="20000"/>
          </a:bodyPr>
          <a:lstStyle/>
          <a:p>
            <a:pPr algn="ctr"/>
            <a:endParaRPr lang="ko-KR" altLang="en-US">
              <a:solidFill>
                <a:schemeClr val="tx1"/>
              </a:solidFill>
              <a:latin typeface="Arial" charset="0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28"/>
            </p:custDataLst>
          </p:nvPr>
        </p:nvSpPr>
        <p:spPr>
          <a:xfrm>
            <a:off x="1300050" y="4767580"/>
            <a:ext cx="1799590" cy="71501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ctr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了解企业及岗位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11" name="矩形 10"/>
          <p:cNvSpPr/>
          <p:nvPr>
            <p:custDataLst>
              <p:tags r:id="rId29"/>
            </p:custDataLst>
          </p:nvPr>
        </p:nvSpPr>
        <p:spPr>
          <a:xfrm>
            <a:off x="1299845" y="4361180"/>
            <a:ext cx="1800225" cy="393700"/>
          </a:xfrm>
          <a:prstGeom prst="rect">
            <a:avLst/>
          </a:prstGeom>
        </p:spPr>
        <p:txBody>
          <a:bodyPr wrap="square" bIns="0" anchor="b" anchorCtr="0"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宣讲会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30"/>
            </p:custDataLst>
          </p:nvPr>
        </p:nvSpPr>
        <p:spPr>
          <a:xfrm>
            <a:off x="2862150" y="2553970"/>
            <a:ext cx="1799590" cy="71501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ctr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现场或邮箱投递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31"/>
            </p:custDataLst>
          </p:nvPr>
        </p:nvSpPr>
        <p:spPr>
          <a:xfrm>
            <a:off x="2861945" y="2147570"/>
            <a:ext cx="1800225" cy="393700"/>
          </a:xfrm>
          <a:prstGeom prst="rect">
            <a:avLst/>
          </a:prstGeom>
        </p:spPr>
        <p:txBody>
          <a:bodyPr wrap="square" bIns="0" anchor="b" anchorCtr="0"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简历投递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7" name="文本框 6"/>
          <p:cNvSpPr txBox="1"/>
          <p:nvPr>
            <p:custDataLst>
              <p:tags r:id="rId32"/>
            </p:custDataLst>
          </p:nvPr>
        </p:nvSpPr>
        <p:spPr>
          <a:xfrm>
            <a:off x="4451555" y="4767580"/>
            <a:ext cx="1799590" cy="71501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ctr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个人基础信息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8" name="矩形 7"/>
          <p:cNvSpPr/>
          <p:nvPr>
            <p:custDataLst>
              <p:tags r:id="rId33"/>
            </p:custDataLst>
          </p:nvPr>
        </p:nvSpPr>
        <p:spPr>
          <a:xfrm>
            <a:off x="4451350" y="4361180"/>
            <a:ext cx="1800225" cy="393700"/>
          </a:xfrm>
          <a:prstGeom prst="rect">
            <a:avLst/>
          </a:prstGeom>
        </p:spPr>
        <p:txBody>
          <a:bodyPr wrap="square" bIns="0" anchor="b" anchorCtr="0"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初试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34"/>
            </p:custDataLst>
          </p:nvPr>
        </p:nvSpPr>
        <p:spPr>
          <a:xfrm>
            <a:off x="5971110" y="2518410"/>
            <a:ext cx="1799590" cy="71501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HR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面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12" name="矩形 11"/>
          <p:cNvSpPr/>
          <p:nvPr>
            <p:custDataLst>
              <p:tags r:id="rId35"/>
            </p:custDataLst>
          </p:nvPr>
        </p:nvSpPr>
        <p:spPr>
          <a:xfrm>
            <a:off x="5970905" y="2112010"/>
            <a:ext cx="1800225" cy="393700"/>
          </a:xfrm>
          <a:prstGeom prst="rect">
            <a:avLst/>
          </a:prstGeom>
        </p:spPr>
        <p:txBody>
          <a:bodyPr wrap="square" bIns="0" anchor="b" anchorCtr="0"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复试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13" name="文本框 12"/>
          <p:cNvSpPr txBox="1"/>
          <p:nvPr>
            <p:custDataLst>
              <p:tags r:id="rId36"/>
            </p:custDataLst>
          </p:nvPr>
        </p:nvSpPr>
        <p:spPr>
          <a:xfrm>
            <a:off x="7516700" y="4767580"/>
            <a:ext cx="1799590" cy="71501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ctr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主管面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14" name="矩形 13"/>
          <p:cNvSpPr/>
          <p:nvPr>
            <p:custDataLst>
              <p:tags r:id="rId37"/>
            </p:custDataLst>
          </p:nvPr>
        </p:nvSpPr>
        <p:spPr>
          <a:xfrm>
            <a:off x="7516495" y="4361180"/>
            <a:ext cx="1800225" cy="393700"/>
          </a:xfrm>
          <a:prstGeom prst="rect">
            <a:avLst/>
          </a:prstGeom>
        </p:spPr>
        <p:txBody>
          <a:bodyPr wrap="square" bIns="0" anchor="b" anchorCtr="0"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终面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15" name="文本框 14"/>
          <p:cNvSpPr txBox="1"/>
          <p:nvPr>
            <p:custDataLst>
              <p:tags r:id="rId38"/>
            </p:custDataLst>
          </p:nvPr>
        </p:nvSpPr>
        <p:spPr>
          <a:xfrm>
            <a:off x="8958785" y="2496820"/>
            <a:ext cx="1799590" cy="71501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just">
              <a:defRPr sz="1400">
                <a:solidFill>
                  <a:srgbClr val="474546"/>
                </a:solidFill>
              </a:defRPr>
            </a:lvl1pPr>
          </a:lstStyle>
          <a:p>
            <a:pPr algn="ctr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成功获得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offer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16" name="矩形 15"/>
          <p:cNvSpPr/>
          <p:nvPr>
            <p:custDataLst>
              <p:tags r:id="rId39"/>
            </p:custDataLst>
          </p:nvPr>
        </p:nvSpPr>
        <p:spPr>
          <a:xfrm>
            <a:off x="8958580" y="2090420"/>
            <a:ext cx="1800225" cy="393700"/>
          </a:xfrm>
          <a:prstGeom prst="rect">
            <a:avLst/>
          </a:prstGeom>
        </p:spPr>
        <p:txBody>
          <a:bodyPr wrap="square" bIns="0" anchor="b" anchorCtr="0"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发放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offer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40"/>
            </p:custDataLst>
          </p:nvPr>
        </p:nvSpPr>
        <p:spPr>
          <a:xfrm>
            <a:off x="2400300" y="577215"/>
            <a:ext cx="7391400" cy="6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normAutofit/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charset="0"/>
                <a:ea typeface="黑体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itchFamily="18" charset="0"/>
                <a:ea typeface="幼圆" pitchFamily="49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招聘流程</a:t>
            </a:r>
            <a:endParaRPr lang="zh-CN" altLang="en-US" sz="3200" b="1" spc="3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cxnSp>
        <p:nvCxnSpPr>
          <p:cNvPr id="20" name="直接连接符 19"/>
          <p:cNvCxnSpPr/>
          <p:nvPr>
            <p:custDataLst>
              <p:tags r:id="rId41"/>
            </p:custDataLst>
          </p:nvPr>
        </p:nvCxnSpPr>
        <p:spPr>
          <a:xfrm>
            <a:off x="5760720" y="1305560"/>
            <a:ext cx="67056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sym typeface="+mn-lt"/>
              </a:rPr>
              <a:t>岗位介绍</a:t>
            </a:r>
            <a:endParaRPr lang="zh-CN" altLang="en-US" dirty="0">
              <a:sym typeface="+mn-lt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20000"/>
          </a:bodyPr>
          <a:lstStyle/>
          <a:p>
            <a:r>
              <a:rPr lang="zh-CN" altLang="en-US"/>
              <a:t>岗位职责</a:t>
            </a:r>
            <a:endParaRPr lang="zh-CN" altLang="en-US"/>
          </a:p>
          <a:p>
            <a:r>
              <a:rPr lang="zh-CN" altLang="en-US"/>
              <a:t>岗位要求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1" y="0"/>
            <a:ext cx="10001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latin typeface="Arial" charset="0"/>
            </a:endParaRPr>
          </a:p>
        </p:txBody>
      </p:sp>
      <p:sp>
        <p:nvSpPr>
          <p:cNvPr id="6" name="文本占位符 3"/>
          <p:cNvSpPr txBox="1"/>
          <p:nvPr>
            <p:custDataLst>
              <p:tags r:id="rId2"/>
            </p:custDataLst>
          </p:nvPr>
        </p:nvSpPr>
        <p:spPr>
          <a:xfrm>
            <a:off x="1292860" y="974090"/>
            <a:ext cx="5204460" cy="57969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lang="zh-CN" sz="16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薪资：</a:t>
            </a:r>
            <a:r>
              <a:rPr lang="en-US" altLang="zh-CN" sz="16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7k-12.5k</a:t>
            </a:r>
            <a:endParaRPr sz="16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岗位职责: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（1）设备维修、点检，使设备正常稼动。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（2）设备改机换模、保养，以达生产需求。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（3）新机种作业参数建立/调整/验证及参数档案管理。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（4）异常数据收集分析及改善，提升机台能力。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（5）SPC之异常分析调查及处理,确保生产质量正常。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（6）执行新进维护工程师的教育训练,使之具备维修技能。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（7）部品寿命记录及异常分析与改善。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（8）设备装机及维护项目分析订定。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（9）其它上级交办事项。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任职要求：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(1)本科学历, 电子,电机,机械,自动控制相关科系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(2)了解设备原理及相关知识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(3)能适应无尘车间环境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buFont typeface="Wingdings" charset="2"/>
              <a:buChar char="l"/>
            </a:pPr>
            <a:r>
              <a:rPr sz="1400">
                <a:solidFill>
                  <a:schemeClr val="tx1"/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(4)能适应日夜班</a:t>
            </a:r>
            <a:endParaRPr sz="1400">
              <a:solidFill>
                <a:schemeClr val="tx1"/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sp>
        <p:nvSpPr>
          <p:cNvPr id="7" name="文本占位符 4"/>
          <p:cNvSpPr txBox="1"/>
          <p:nvPr>
            <p:custDataLst>
              <p:tags r:id="rId3"/>
            </p:custDataLst>
          </p:nvPr>
        </p:nvSpPr>
        <p:spPr>
          <a:xfrm>
            <a:off x="1203960" y="177165"/>
            <a:ext cx="6053455" cy="79692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设备维护工程师（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80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pitchFamily="34" charset="-122"/>
                <a:sym typeface="+mn-lt"/>
              </a:rPr>
              <a:t>人）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charset="0"/>
              <a:ea typeface="微软雅黑" pitchFamily="34" charset="-122"/>
              <a:sym typeface="+mn-lt"/>
            </a:endParaRPr>
          </a:p>
        </p:txBody>
      </p:sp>
      <p:pic>
        <p:nvPicPr>
          <p:cNvPr id="20" name="图片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690" y="1856740"/>
            <a:ext cx="4723130" cy="314452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5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5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3625"/>
  <p:tag name="KSO_WM_TEMPLATE_MASTER_THUMB_INDEX" val="12"/>
  <p:tag name="KSO_WM_TEMPLATE_THUMBS_INDEX" val="1、4、7、10、15、18、19、20、21、22、24、26、27、28、29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1*a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ISCONTENTSTITLE" val="0"/>
  <p:tag name="KSO_WM_UNIT_PRESET_TEXT" val="商务商业创业计划书"/>
  <p:tag name="KSO_WM_UNIT_NOCLEAR" val="0"/>
  <p:tag name="KSO_WM_UNIT_VALUE" val="16"/>
  <p:tag name="KSO_WM_UNIT_TYPE" val="a"/>
  <p:tag name="KSO_WM_UNIT_INDEX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1*b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ISCONTENTSTITLE" val="0"/>
  <p:tag name="KSO_WM_UNIT_PRESET_TEXT" val="单击此处添加副标题"/>
  <p:tag name="KSO_WM_UNIT_NOCLEAR" val="0"/>
  <p:tag name="KSO_WM_UNIT_VALUE" val="32"/>
  <p:tag name="KSO_WM_UNIT_TYPE" val="b"/>
  <p:tag name="KSO_WM_UNIT_INDEX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1*i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33.xml><?xml version="1.0" encoding="utf-8"?>
<p:tagLst xmlns:p="http://schemas.openxmlformats.org/presentationml/2006/main">
  <p:tag name="KSO_WM_SLIDE_ID" val="custom20203625_1"/>
  <p:tag name="KSO_WM_TEMPLATE_SUBCATEGORY" val="0"/>
  <p:tag name="KSO_WM_TEMPLATE_MASTER_TYPE" val="1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5"/>
  <p:tag name="KSO_WM_SLIDE_TYPE" val="title"/>
  <p:tag name="KSO_WM_SLIDE_SUBTYPE" val="pureTxt"/>
  <p:tag name="KSO_WM_SLIDE_LAYOUT" val="a_b"/>
  <p:tag name="KSO_WM_SLIDE_LAYOUT_CNT" val="1_1"/>
  <p:tag name="KSO_WM_TEMPLATE_MASTER_THUMB_INDEX" val="12"/>
  <p:tag name="KSO_WM_TEMPLATE_THUMBS_INDEX" val="1、4、7、10、15、18、19、20、21、22、24、26、27、28、29、3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3625_4*l_h_i*1_1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l_h_i"/>
  <p:tag name="KSO_WM_UNIT_INDEX" val="1_1_1"/>
  <p:tag name="KSO_WM_UNIT_FILL_FORE_SCHEMECOLOR_INDEX" val="5"/>
  <p:tag name="KSO_WM_UNIT_FILL_TYPE" val="1"/>
  <p:tag name="KSO_WM_UNIT_TEXT_FILL_FORE_SCHEMECOLOR_INDEX" val="16"/>
  <p:tag name="KSO_WM_UNIT_TEXT_FILL_TYPE" val="1"/>
  <p:tag name="KSO_WM_UNIT_USESOURCEFORMAT_APPLY" val="1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21"/>
  <p:tag name="KSO_WM_UNIT_HIGHLIGHT" val="0"/>
  <p:tag name="KSO_WM_UNIT_COMPATIBLE" val="0"/>
  <p:tag name="KSO_WM_TEMPLATE_CATEGORY" val="custom"/>
  <p:tag name="KSO_WM_TEMPLATE_INDEX" val="20203625"/>
  <p:tag name="KSO_WM_DIAGRAM_GROUP_CODE" val="l1-1"/>
  <p:tag name="KSO_WM_UNIT_ID" val="custom20203625_4*l_h_f*1_1_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3625_4*l_h_a*1_1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6"/>
  <p:tag name="KSO_WM_UNIT_TYPE" val="l_h_a"/>
  <p:tag name="KSO_WM_UNIT_INDEX" val="1_1_1"/>
  <p:tag name="KSO_WM_UNIT_TEXT_FILL_FORE_SCHEMECOLOR_INDEX" val="13"/>
  <p:tag name="KSO_WM_UNIT_TEXT_FILL_TYPE" val="1"/>
  <p:tag name="KSO_WM_UNIT_USESOURCEFORMAT_APPLY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3625_4*l_h_i*1_2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l_h_i"/>
  <p:tag name="KSO_WM_UNIT_INDEX" val="1_2_1"/>
  <p:tag name="KSO_WM_UNIT_FILL_FORE_SCHEMECOLOR_INDEX" val="6"/>
  <p:tag name="KSO_WM_UNIT_FILL_TYPE" val="1"/>
  <p:tag name="KSO_WM_UNIT_TEXT_FILL_FORE_SCHEMECOLOR_INDEX" val="16"/>
  <p:tag name="KSO_WM_UNIT_TEXT_FILL_TYPE" val="1"/>
  <p:tag name="KSO_WM_UNIT_USESOURCEFORMAT_APPLY" val="1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HIGHLIGHT" val="0"/>
  <p:tag name="KSO_WM_UNIT_COMPATIBLE" val="0"/>
  <p:tag name="KSO_WM_TEMPLATE_CATEGORY" val="custom"/>
  <p:tag name="KSO_WM_TEMPLATE_INDEX" val="20203625"/>
  <p:tag name="KSO_WM_DIAGRAM_GROUP_CODE" val="l1-1"/>
  <p:tag name="KSO_WM_UNIT_ID" val="custom20203625_4*l_h_f*1_2_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3625_4*l_h_a*1_2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6"/>
  <p:tag name="KSO_WM_UNIT_TYPE" val="l_h_a"/>
  <p:tag name="KSO_WM_UNIT_INDEX" val="1_2_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3625_4*l_h_i*1_3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l_h_i"/>
  <p:tag name="KSO_WM_UNIT_INDEX" val="1_3_1"/>
  <p:tag name="KSO_WM_UNIT_FILL_FORE_SCHEMECOLOR_INDEX" val="7"/>
  <p:tag name="KSO_WM_UNIT_FILL_TYPE" val="1"/>
  <p:tag name="KSO_WM_UNIT_TEXT_FILL_FORE_SCHEMECOLOR_INDEX" val="16"/>
  <p:tag name="KSO_WM_UNIT_TEXT_FILL_TYPE" val="1"/>
  <p:tag name="KSO_WM_UNIT_USESOURCEFORMAT_APPLY" val="1"/>
</p:tagLst>
</file>

<file path=ppt/tags/tag141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3_1"/>
  <p:tag name="KSO_WM_UNIT_LAYERLEVEL" val="1_1_1"/>
  <p:tag name="KSO_WM_UNIT_HIGHLIGHT" val="0"/>
  <p:tag name="KSO_WM_UNIT_COMPATIBLE" val="0"/>
  <p:tag name="KSO_WM_TEMPLATE_CATEGORY" val="custom"/>
  <p:tag name="KSO_WM_TEMPLATE_INDEX" val="20203625"/>
  <p:tag name="KSO_WM_DIAGRAM_GROUP_CODE" val="l1-1"/>
  <p:tag name="KSO_WM_UNIT_ID" val="custom20203625_4*l_h_f*1_3_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3625_4*l_h_a*1_3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6"/>
  <p:tag name="KSO_WM_UNIT_TYPE" val="l_h_a"/>
  <p:tag name="KSO_WM_UNIT_INDEX" val="1_3_1"/>
  <p:tag name="KSO_WM_UNIT_TEXT_FILL_FORE_SCHEMECOLOR_INDEX" val="13"/>
  <p:tag name="KSO_WM_UNIT_TEXT_FILL_TYPE" val="1"/>
  <p:tag name="KSO_WM_UNIT_USESOURCEFORMAT_APPLY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3625_4*l_h_i*1_4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l_h_i"/>
  <p:tag name="KSO_WM_UNIT_INDEX" val="1_4_1"/>
  <p:tag name="KSO_WM_UNIT_FILL_FORE_SCHEMECOLOR_INDEX" val="8"/>
  <p:tag name="KSO_WM_UNIT_FILL_TYPE" val="1"/>
  <p:tag name="KSO_WM_UNIT_TEXT_FILL_FORE_SCHEMECOLOR_INDEX" val="16"/>
  <p:tag name="KSO_WM_UNIT_TEXT_FILL_TYPE" val="1"/>
  <p:tag name="KSO_WM_UNIT_USESOURCEFORMAT_APPLY" val="1"/>
</p:tagLst>
</file>

<file path=ppt/tags/tag144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4_1"/>
  <p:tag name="KSO_WM_UNIT_LAYERLEVEL" val="1_1_1"/>
  <p:tag name="KSO_WM_UNIT_HIGHLIGHT" val="0"/>
  <p:tag name="KSO_WM_UNIT_COMPATIBLE" val="0"/>
  <p:tag name="KSO_WM_TEMPLATE_CATEGORY" val="custom"/>
  <p:tag name="KSO_WM_TEMPLATE_INDEX" val="20203625"/>
  <p:tag name="KSO_WM_DIAGRAM_GROUP_CODE" val="l1-1"/>
  <p:tag name="KSO_WM_UNIT_ID" val="custom20203625_4*l_h_f*1_4_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3625_4*l_h_a*1_4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6"/>
  <p:tag name="KSO_WM_UNIT_TYPE" val="l_h_a"/>
  <p:tag name="KSO_WM_UNIT_INDEX" val="1_4_1"/>
  <p:tag name="KSO_WM_UNIT_TEXT_FILL_FORE_SCHEMECOLOR_INDEX" val="13"/>
  <p:tag name="KSO_WM_UNIT_TEXT_FILL_TYPE" val="1"/>
  <p:tag name="KSO_WM_UNIT_USESOURCEFORMAT_APPLY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3625_4*b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ISCONTENTSTITLE" val="0"/>
  <p:tag name="KSO_WM_UNIT_PRESET_TEXT" val="Contents"/>
  <p:tag name="KSO_WM_UNIT_NOCLEAR" val="0"/>
  <p:tag name="KSO_WM_UNIT_VALUE" val="7"/>
  <p:tag name="KSO_WM_UNIT_TYPE" val="b"/>
  <p:tag name="KSO_WM_UNIT_INDEX" val="1"/>
  <p:tag name="KSO_WM_UNIT_TEXT_FILL_FORE_SCHEMECOLOR_INDEX" val="13"/>
  <p:tag name="KSO_WM_UNIT_TEXT_FILL_TYPE" val="1"/>
  <p:tag name="KSO_WM_UNIT_USESOURCEFORMAT_APPLY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3625_4*i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YPE" val="i"/>
  <p:tag name="KSO_WM_UNIT_INDEX" val="1"/>
  <p:tag name="KSO_WM_UNIT_LINE_FORE_SCHEMECOLOR_INDEX" val="5"/>
  <p:tag name="KSO_WM_UNIT_LINE_FILL_TYPE" val="2"/>
  <p:tag name="KSO_WM_UNIT_USESOURCEFORMAT_APPLY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03625_4*a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ISCONTENTSTITLE" val="1"/>
  <p:tag name="KSO_WM_UNIT_PRESET_TEXT" val="目 录"/>
  <p:tag name="KSO_WM_UNIT_NOCLEAR" val="0"/>
  <p:tag name="KSO_WM_UNIT_VALUE" val="3"/>
  <p:tag name="KSO_WM_UNIT_TYPE" val="a"/>
  <p:tag name="KSO_WM_UNIT_INDEX" val="1"/>
  <p:tag name="KSO_WM_UNIT_TEXT_FILL_FORE_SCHEMECOLOR_INDEX" val="13"/>
  <p:tag name="KSO_WM_UNIT_TEXT_FILL_TYPE" val="1"/>
  <p:tag name="KSO_WM_UNIT_USESOURCEFORMAT_APPLY" val="1"/>
</p:tagLst>
</file>

<file path=ppt/tags/tag149.xml><?xml version="1.0" encoding="utf-8"?>
<p:tagLst xmlns:p="http://schemas.openxmlformats.org/presentationml/2006/main">
  <p:tag name="KSO_WM_SLIDE_ID" val="custom20203625_4"/>
  <p:tag name="KSO_WM_TEMPLATE_SUBCATEGORY" val="0"/>
  <p:tag name="KSO_WM_TEMPLATE_MASTER_TYPE" val="1"/>
  <p:tag name="KSO_WM_TEMPLATE_COLOR_TYPE" val="1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3625"/>
  <p:tag name="KSO_WM_SLIDE_LAYOUT" val="a_b_l"/>
  <p:tag name="KSO_WM_SLIDE_LAYOUT_CNT" val="1_1_1"/>
  <p:tag name="KSO_WM_SLIDE_TYPE" val="contents"/>
  <p:tag name="KSO_WM_SLIDE_SUBTYPE" val="diag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7*a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0"/>
  <p:tag name="KSO_WM_UNIT_TYPE" val="a"/>
  <p:tag name="KSO_WM_UNIT_INDEX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7*b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ISCONTENTSTITLE" val="0"/>
  <p:tag name="KSO_WM_UNIT_PRESET_TEXT" val="单击此处添加文本具体内容，简明扼要的阐述您的观点。"/>
  <p:tag name="KSO_WM_UNIT_NOCLEAR" val="0"/>
  <p:tag name="KSO_WM_UNIT_VALUE" val="48"/>
  <p:tag name="KSO_WM_UNIT_TYPE" val="b"/>
  <p:tag name="KSO_WM_UNIT_INDEX" val="1"/>
</p:tagLst>
</file>

<file path=ppt/tags/tag152.xml><?xml version="1.0" encoding="utf-8"?>
<p:tagLst xmlns:p="http://schemas.openxmlformats.org/presentationml/2006/main">
  <p:tag name="KSO_WM_SLIDE_ID" val="custom20203625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3625"/>
  <p:tag name="KSO_WM_SLIDE_TYPE" val="sectionTitle"/>
  <p:tag name="KSO_WM_SLIDE_SUBTYPE" val="pureTxt"/>
  <p:tag name="KSO_WM_SLIDE_LAYOUT" val="a_b"/>
  <p:tag name="KSO_WM_SLIDE_LAYOUT_CNT" val="1_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3*i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3*f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114"/>
  <p:tag name="KSO_WM_UNIT_TYPE" val="f"/>
  <p:tag name="KSO_WM_UNIT_INDEX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3*a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1"/>
  <p:tag name="KSO_WM_UNIT_TYPE" val="a"/>
  <p:tag name="KSO_WM_UNIT_INDEX" val="1"/>
</p:tagLst>
</file>

<file path=ppt/tags/tag156.xml><?xml version="1.0" encoding="utf-8"?>
<p:tagLst xmlns:p="http://schemas.openxmlformats.org/presentationml/2006/main">
  <p:tag name="KSO_WM_SLIDE_ID" val="custom20203625_23"/>
  <p:tag name="KSO_WM_TEMPLATE_SUBCATEGORY" val="0"/>
  <p:tag name="KSO_WM_TEMPLATE_MASTER_TYPE" val="1"/>
  <p:tag name="KSO_WM_TEMPLATE_COLOR_TYPE" val="1"/>
  <p:tag name="KSO_WM_SLIDE_ITEM_CNT" val="0"/>
  <p:tag name="KSO_WM_SLIDE_INDEX" val="23"/>
  <p:tag name="KSO_WM_TAG_VERSION" val="1.0"/>
  <p:tag name="KSO_WM_BEAUTIFY_FLAG" val="#wm#"/>
  <p:tag name="KSO_WM_TEMPLATE_CATEGORY" val="custom"/>
  <p:tag name="KSO_WM_TEMPLATE_INDEX" val="20203625"/>
  <p:tag name="KSO_WM_SLIDE_LAYOUT" val="a_d_f"/>
  <p:tag name="KSO_WM_SLIDE_LAYOUT_CNT" val="1_4_1"/>
  <p:tag name="KSO_WM_SLIDE_TYPE" val="text"/>
  <p:tag name="KSO_WM_SLIDE_SUBTYPE" val="pureTxt"/>
  <p:tag name="KSO_WM_SLIDE_SIZE" val="928*540"/>
  <p:tag name="KSO_WM_SLIDE_POSITION" val="0*0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3*i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3*f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114"/>
  <p:tag name="KSO_WM_UNIT_TYPE" val="f"/>
  <p:tag name="KSO_WM_UNIT_INDEX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3*a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1"/>
  <p:tag name="KSO_WM_UNIT_TYPE" val="a"/>
  <p:tag name="KSO_WM_UNIT_INDEX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PLACING_PICTURE_USER_VIEWPORT" val="{&quot;height&quot;:11400,&quot;width&quot;:10176}"/>
</p:tagLst>
</file>

<file path=ppt/tags/tag161.xml><?xml version="1.0" encoding="utf-8"?>
<p:tagLst xmlns:p="http://schemas.openxmlformats.org/presentationml/2006/main">
  <p:tag name="KSO_WM_SLIDE_ID" val="custom20203625_23"/>
  <p:tag name="KSO_WM_TEMPLATE_SUBCATEGORY" val="0"/>
  <p:tag name="KSO_WM_TEMPLATE_MASTER_TYPE" val="1"/>
  <p:tag name="KSO_WM_TEMPLATE_COLOR_TYPE" val="1"/>
  <p:tag name="KSO_WM_SLIDE_ITEM_CNT" val="0"/>
  <p:tag name="KSO_WM_SLIDE_INDEX" val="23"/>
  <p:tag name="KSO_WM_TAG_VERSION" val="1.0"/>
  <p:tag name="KSO_WM_BEAUTIFY_FLAG" val="#wm#"/>
  <p:tag name="KSO_WM_TEMPLATE_CATEGORY" val="custom"/>
  <p:tag name="KSO_WM_TEMPLATE_INDEX" val="20203625"/>
  <p:tag name="KSO_WM_SLIDE_LAYOUT" val="a_d_f"/>
  <p:tag name="KSO_WM_SLIDE_LAYOUT_CNT" val="1_4_1"/>
  <p:tag name="KSO_WM_SLIDE_TYPE" val="text"/>
  <p:tag name="KSO_WM_SLIDE_SUBTYPE" val="pureTxt"/>
  <p:tag name="KSO_WM_SLIDE_SIZE" val="928*540"/>
  <p:tag name="KSO_WM_SLIDE_POSITION" val="0*0"/>
</p:tagLst>
</file>

<file path=ppt/tags/tag162.xml><?xml version="1.0" encoding="utf-8"?>
<p:tagLst xmlns:p="http://schemas.openxmlformats.org/presentationml/2006/main">
  <p:tag name="KSO_WM_UNIT_DIAGRAM_MODELTYPE" val="smartChart"/>
  <p:tag name="KSO_WM_UNIT_SMART_CHART_SUBTYPE" val="a"/>
  <p:tag name="KSO_WM_UNIT_HIGHLIGHT" val="0"/>
  <p:tag name="KSO_WM_UNIT_COMPATIBLE" val="0"/>
  <p:tag name="KSO_WM_UNIT_DIAGRAM_ISNUMVISUAL" val="0"/>
  <p:tag name="KSO_WM_UNIT_DIAGRAM_ISREFERUNIT" val="0"/>
  <p:tag name="KSO_WM_DIAGRAM_GROUP_CODE" val="ζ1-2"/>
  <p:tag name="KSO_WM_UNIT_TYPE" val="ζ_h_α"/>
  <p:tag name="KSO_WM_UNIT_INDEX" val="1_1_1"/>
  <p:tag name="KSO_WM_UNIT_ID" val="custom20203625_31*ζ_h_α*1_1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CHART_SERIES_MAJOR_INDEX" val="1"/>
  <p:tag name="KSO_WM_UNIT_CHART_SERIES_MINOR_INDEXES" val="0"/>
  <p:tag name="KSO_WM_UNIT_CHART_SERIES_ATTACHED_FORMULA_TYPE" val="0"/>
  <p:tag name="KSO_WM_UNIT_CHART_DATALABEL_VISIBLE" val="1"/>
  <p:tag name="KSO_WM_UNIT_CHART_DATALABEL_POSITION" val="1"/>
  <p:tag name="KSO_WM_UNIT_CHART_EMPHASIZE_MODE" val="0"/>
  <p:tag name="KSO_WM_UNIT_CHART_SERIES_COUNT_MODIFIABLE" val="0"/>
  <p:tag name="KSO_WM_UNIT_CHART_THEME_COLOR_TABLE" val="0,FFFFFF,E6E4E4,FFFFFF,1F73CF,5BDBC3,F3B745,477EE7,9B9B9B,E9403C;808080,F2F2F2,D0CCCC,F2F2F2,D0E3F8,DEF8F3,FDF1DA,DAE5FA,EBEBEB,FBD9D8;595959,D9D9D9,AFA8A8,D9D9D9,A0C6F1,BDF1E8,FAE2B5,B5CCF5,D7D7D7,F6B2B1;404040,BFBFBF,776E6E,BFBFBF,71AAEA,9DE9DC,F8D48F,91B2F1,C3C3C3,F28C8A;262626,A6A6A6,3B3737,A6A6A6,17559B,2ABFA4,DC960E,1A58C8,747474,C51A16;D0D0D,808080,181616,808080,F3968,1C7F6E,936409,113A86,4E4E4E,83120F"/>
  <p:tag name="KSO_WM_UNIT_CHART_COLOR_ROWS2" val="0"/>
  <p:tag name="KSO_WM_UNIT_CHART_EMPHASIZE_CATEGORY_INDEX" val="2"/>
  <p:tag name="KSO_WM_UNIT_USESOURCEFORMAT_APPLY" val="1"/>
</p:tagLst>
</file>

<file path=ppt/tags/tag163.xml><?xml version="1.0" encoding="utf-8"?>
<p:tagLst xmlns:p="http://schemas.openxmlformats.org/presentationml/2006/main">
  <p:tag name="KSO_WM_UNIT_CHART_COLOR_TABLE_INDEX" val="0"/>
  <p:tag name="KSO_WM_UNIT_PRESET_TEXT" val="60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ζ1-2"/>
  <p:tag name="KSO_WM_UNIT_TYPE" val="f"/>
  <p:tag name="KSO_WM_UNIT_INDEX" val="1"/>
  <p:tag name="KSO_WM_UNIT_ID" val="custom20203625_31*f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CHART_EMPHASIZE_HAT" val="0"/>
  <p:tag name="KSO_WM_UNIT_CHART_COMPONENT_FLAG" val="0"/>
  <p:tag name="KSO_WM_UNIT_USESOURCEFORMAT_APPLY" val="1"/>
  <p:tag name="KSO_WM_UNIT_TEXT_FILL_FORE_SCHEMECOLOR_INDEX" val="10"/>
  <p:tag name="KSO_WM_UNIT_TEXT_FILL_TYPE" val="1"/>
</p:tagLst>
</file>

<file path=ppt/tags/tag164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203625"/>
  <p:tag name="KSO_WM_DIAGRAM_GROUP_CODE" val="ζ1-2"/>
  <p:tag name="KSO_WM_UNIT_ID" val="custom20203625_31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65.xml><?xml version="1.0" encoding="utf-8"?>
<p:tagLst xmlns:p="http://schemas.openxmlformats.org/presentationml/2006/main">
  <p:tag name="KSO_WM_UNIT_ISCONTENTSTITLE" val="0"/>
  <p:tag name="KSO_WM_UNIT_PRESET_TEXT" val="单击此处添加文本具体内容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DIAGRAM_GROUP_CODE" val="ζ1-2"/>
  <p:tag name="KSO_WM_UNIT_TYPE" val="b"/>
  <p:tag name="KSO_WM_UNIT_INDEX" val="1"/>
  <p:tag name="KSO_WM_UNIT_ID" val="custom20203625_31*b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ζ1-2"/>
  <p:tag name="KSO_WM_UNIT_ID" val="custom20203625_31*i*5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YPE" val="i"/>
  <p:tag name="KSO_WM_UNIT_INDEX" val="5"/>
  <p:tag name="KSO_WM_UNIT_LINE_FORE_SCHEMECOLOR_INDEX" val="5"/>
  <p:tag name="KSO_WM_UNIT_LINE_FILL_TYPE" val="2"/>
  <p:tag name="KSO_WM_UNIT_USESOURCEFORMAT_APPLY" val="1"/>
</p:tagLst>
</file>

<file path=ppt/tags/tag167.xml><?xml version="1.0" encoding="utf-8"?>
<p:tagLst xmlns:p="http://schemas.openxmlformats.org/presentationml/2006/main">
  <p:tag name="KSO_WM_UNIT_CHART_EMPHASIZE_BODY" val="0"/>
  <p:tag name="KSO_WM_UNIT_CHART_COMPONENT_FLAG" val="0"/>
</p:tagLst>
</file>

<file path=ppt/tags/tag168.xml><?xml version="1.0" encoding="utf-8"?>
<p:tagLst xmlns:p="http://schemas.openxmlformats.org/presentationml/2006/main">
  <p:tag name="KSO_WM_UNIT_CHART_COMPARISON_LINE_HORIZONTAL" val="0"/>
  <p:tag name="KSO_WM_UNIT_CHART_COMPONENT_FLAG" val="0"/>
</p:tagLst>
</file>

<file path=ppt/tags/tag169.xml><?xml version="1.0" encoding="utf-8"?>
<p:tagLst xmlns:p="http://schemas.openxmlformats.org/presentationml/2006/main">
  <p:tag name="KSO_WM_UNIT_CHART_COMPARISON_MODE" val="0"/>
  <p:tag name="KSO_WM_UNIT_CHART_COMPARISON_MIN_SIZE" val="73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CHART_COMPONENT_FLAG" val="0"/>
  <p:tag name="KSO_WM_UNIT_TYPE" val="f"/>
</p:tagLst>
</file>

<file path=ppt/tags/tag171.xml><?xml version="1.0" encoding="utf-8"?>
<p:tagLst xmlns:p="http://schemas.openxmlformats.org/presentationml/2006/main">
  <p:tag name="KSO_WM_UNIT_CHART_COMPONENT_FLAG" val="0"/>
</p:tagLst>
</file>

<file path=ppt/tags/tag172.xml><?xml version="1.0" encoding="utf-8"?>
<p:tagLst xmlns:p="http://schemas.openxmlformats.org/presentationml/2006/main">
  <p:tag name="KSO_WM_UNIT_CHART_COMPONENT_FLAG" val="0"/>
</p:tagLst>
</file>

<file path=ppt/tags/tag173.xml><?xml version="1.0" encoding="utf-8"?>
<p:tagLst xmlns:p="http://schemas.openxmlformats.org/presentationml/2006/main">
  <p:tag name="KSO_WM_UNIT_CHART_COMPONENT_FLAG" val="0"/>
</p:tagLst>
</file>

<file path=ppt/tags/tag174.xml><?xml version="1.0" encoding="utf-8"?>
<p:tagLst xmlns:p="http://schemas.openxmlformats.org/presentationml/2006/main">
  <p:tag name="KSO_WM_UNIT_CHART_COMPONENT_FLAG" val="0"/>
</p:tagLst>
</file>

<file path=ppt/tags/tag175.xml><?xml version="1.0" encoding="utf-8"?>
<p:tagLst xmlns:p="http://schemas.openxmlformats.org/presentationml/2006/main">
  <p:tag name="KSO_WM_UNIT_CHART_COMPARISON_LINE_VERTICAL" val="1"/>
  <p:tag name="KSO_WM_UNIT_CHART_COMPONENT_FLAG" val="0"/>
</p:tagLst>
</file>

<file path=ppt/tags/tag176.xml><?xml version="1.0" encoding="utf-8"?>
<p:tagLst xmlns:p="http://schemas.openxmlformats.org/presentationml/2006/main">
  <p:tag name="KSO_WM_UNIT_PRESET_TEXT" val="点击此处添加正文，文字是您思想的提炼，为了最终演示发布的良好效果，请尽量言简意赅的阐述观点；根据需要可酌情增减文字。"/>
  <p:tag name="KSO_WM_UNIT_NOCLEAR" val="0"/>
  <p:tag name="KSO_WM_UNIT_VALUE" val="21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f"/>
  <p:tag name="KSO_WM_UNIT_INDEX" val="1"/>
  <p:tag name="KSO_WM_UNIT_ID" val="custom20203625_26*f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USESOURCEFORMAT_APPLY" val="1"/>
  <p:tag name="KSO_WM_UNIT_TEXT_FILL_FORE_SCHEMECOLOR_INDEX" val="5"/>
  <p:tag name="KSO_WM_UNIT_TEXT_FILL_TYPE" val="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3*i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78.xml><?xml version="1.0" encoding="utf-8"?>
<p:tagLst xmlns:p="http://schemas.openxmlformats.org/presentationml/2006/main">
  <p:tag name="KSO_WM_SLIDE_ID" val="custom20203625_31"/>
  <p:tag name="KSO_WM_TEMPLATE_SUBCATEGORY" val="0"/>
  <p:tag name="KSO_WM_SLIDE_TYPE" val="text"/>
  <p:tag name="KSO_WM_SLIDE_SUBTYPE" val="diag"/>
  <p:tag name="KSO_WM_SLIDE_ITEM_CNT" val="1"/>
  <p:tag name="KSO_WM_SLIDE_INDEX" val="31"/>
  <p:tag name="KSO_WM_SLIDE_SIZE" val="768.3*346.5"/>
  <p:tag name="KSO_WM_SLIDE_POSITION" val="95.9*136.75"/>
  <p:tag name="KSO_WM_DIAGRAM_GROUP_CODE" val="ζ1-2"/>
  <p:tag name="KSO_WM_SLIDE_DIAGTYPE" val="ζ"/>
  <p:tag name="KSO_WM_TAG_VERSION" val="1.0"/>
  <p:tag name="KSO_WM_BEAUTIFY_FLAG" val="#wm#"/>
  <p:tag name="KSO_WM_TEMPLATE_CATEGORY" val="custom"/>
  <p:tag name="KSO_WM_TEMPLATE_INDEX" val="20203625"/>
  <p:tag name="KSO_WM_SLIDE_LAYOUT" val="a_b_f_ζ"/>
  <p:tag name="KSO_WM_SLIDE_LAYOUT_CNT" val="1_1_1_1"/>
  <p:tag name="KSO_WM_TEMPLATE_MASTER_TYPE" val="1"/>
  <p:tag name="KSO_WM_TEMPLATE_COLOR_TYPE" val="1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i"/>
  <p:tag name="KSO_WM_UNIT_INDEX" val="2"/>
  <p:tag name="KSO_WM_UNIT_ID" val="custom20203625_19*i*2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USESOURCEFORMAT_APPLY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i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YPE" val="i"/>
  <p:tag name="KSO_WM_UNIT_INDEX" val="1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i*1_2_4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m_h_i"/>
  <p:tag name="KSO_WM_UNIT_INDEX" val="1_2_4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i*1_2_3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m_h_i"/>
  <p:tag name="KSO_WM_UNIT_INDEX" val="1_2_3"/>
  <p:tag name="KSO_WM_UNIT_LINE_FORE_SCHEMECOLOR_INDEX" val="5"/>
  <p:tag name="KSO_WM_UNIT_LINE_FILL_TYPE" val="2"/>
  <p:tag name="KSO_WM_UNIT_USESOURCEFORMAT_APPLY" val="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i*1_2_2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m_h_i"/>
  <p:tag name="KSO_WM_UNIT_INDEX" val="1_2_2"/>
  <p:tag name="KSO_WM_UNIT_FILL_FORE_SCHEMECOLOR_INDEX" val="14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i*1_2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m_h_i"/>
  <p:tag name="KSO_WM_UNIT_INDEX" val="1_2_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i*1_4_4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m_h_i"/>
  <p:tag name="KSO_WM_UNIT_INDEX" val="1_4_4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i*1_4_3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m_h_i"/>
  <p:tag name="KSO_WM_UNIT_INDEX" val="1_4_3"/>
  <p:tag name="KSO_WM_UNIT_LINE_FORE_SCHEMECOLOR_INDEX" val="5"/>
  <p:tag name="KSO_WM_UNIT_LINE_FILL_TYPE" val="2"/>
  <p:tag name="KSO_WM_UNIT_USESOURCEFORMAT_APPLY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i*1_4_2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m_h_i"/>
  <p:tag name="KSO_WM_UNIT_INDEX" val="1_4_2"/>
  <p:tag name="KSO_WM_UNIT_FILL_FORE_SCHEMECOLOR_INDEX" val="14"/>
  <p:tag name="KSO_WM_UNIT_FILL_TYPE" val="1"/>
  <p:tag name="KSO_WM_UNIT_LINE_FORE_SCHEMECOLOR_INDEX" val="8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i*1_4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m_h_i"/>
  <p:tag name="KSO_WM_UNIT_INDEX" val="1_4_1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i*1_1_4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m_h_i"/>
  <p:tag name="KSO_WM_UNIT_INDEX" val="1_1_4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i*1_1_3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m_h_i"/>
  <p:tag name="KSO_WM_UNIT_INDEX" val="1_1_3"/>
  <p:tag name="KSO_WM_UNIT_LINE_FORE_SCHEMECOLOR_INDEX" val="5"/>
  <p:tag name="KSO_WM_UNIT_LINE_FILL_TYPE" val="2"/>
  <p:tag name="KSO_WM_UNIT_USESOURCEFORMAT_APPLY" val="1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i*1_1_2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m_h_i"/>
  <p:tag name="KSO_WM_UNIT_INDEX" val="1_1_2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i*1_1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m_h_i"/>
  <p:tag name="KSO_WM_UNIT_INDEX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i*1_6_4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m_h_i"/>
  <p:tag name="KSO_WM_UNIT_INDEX" val="1_6_4"/>
  <p:tag name="KSO_WM_UNIT_FILL_FORE_SCHEMECOLOR_INDEX" val="10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i*1_6_3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m_h_i"/>
  <p:tag name="KSO_WM_UNIT_INDEX" val="1_6_3"/>
  <p:tag name="KSO_WM_UNIT_LINE_FORE_SCHEMECOLOR_INDEX" val="5"/>
  <p:tag name="KSO_WM_UNIT_LINE_FILL_TYPE" val="2"/>
  <p:tag name="KSO_WM_UNIT_USESOURCEFORMAT_APPLY" val="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i*1_6_2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m_h_i"/>
  <p:tag name="KSO_WM_UNIT_INDEX" val="1_6_2"/>
  <p:tag name="KSO_WM_UNIT_FILL_FORE_SCHEMECOLOR_INDEX" val="14"/>
  <p:tag name="KSO_WM_UNIT_FILL_TYPE" val="1"/>
  <p:tag name="KSO_WM_UNIT_LINE_FORE_SCHEMECOLOR_INDEX" val="10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i*1_6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m_h_i"/>
  <p:tag name="KSO_WM_UNIT_INDEX" val="1_6_1"/>
  <p:tag name="KSO_WM_UNIT_FILL_FORE_SCHEMECOLOR_INDEX" val="10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i*1_3_4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m_h_i"/>
  <p:tag name="KSO_WM_UNIT_INDEX" val="1_3_4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i*1_3_3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m_h_i"/>
  <p:tag name="KSO_WM_UNIT_INDEX" val="1_3_3"/>
  <p:tag name="KSO_WM_UNIT_LINE_FORE_SCHEMECOLOR_INDEX" val="5"/>
  <p:tag name="KSO_WM_UNIT_LINE_FILL_TYPE" val="2"/>
  <p:tag name="KSO_WM_UNIT_USESOURCEFORMAT_APPLY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i*1_3_2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m_h_i"/>
  <p:tag name="KSO_WM_UNIT_INDEX" val="1_3_2"/>
  <p:tag name="KSO_WM_UNIT_FILL_FORE_SCHEMECOLOR_INDEX" val="14"/>
  <p:tag name="KSO_WM_UNIT_FILL_TYPE" val="1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i*1_3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m_h_i"/>
  <p:tag name="KSO_WM_UNIT_INDEX" val="1_3_1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i*1_5_4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m_h_i"/>
  <p:tag name="KSO_WM_UNIT_INDEX" val="1_5_4"/>
  <p:tag name="KSO_WM_UNIT_FILL_FORE_SCHEMECOLOR_INDEX" val="9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i*1_5_3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m_h_i"/>
  <p:tag name="KSO_WM_UNIT_INDEX" val="1_5_3"/>
  <p:tag name="KSO_WM_UNIT_LINE_FORE_SCHEMECOLOR_INDEX" val="5"/>
  <p:tag name="KSO_WM_UNIT_LINE_FILL_TYPE" val="2"/>
  <p:tag name="KSO_WM_UNIT_USESOURCEFORMAT_APPLY" val="1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i*1_5_2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m_h_i"/>
  <p:tag name="KSO_WM_UNIT_INDEX" val="1_5_2"/>
  <p:tag name="KSO_WM_UNIT_FILL_FORE_SCHEMECOLOR_INDEX" val="14"/>
  <p:tag name="KSO_WM_UNIT_FILL_TYPE" val="1"/>
  <p:tag name="KSO_WM_UNIT_LINE_FORE_SCHEMECOLOR_INDEX" val="9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i*1_5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m_h_i"/>
  <p:tag name="KSO_WM_UNIT_INDEX" val="1_5_1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05.xml><?xml version="1.0" encoding="utf-8"?>
<p:tagLst xmlns:p="http://schemas.openxmlformats.org/presentationml/2006/main">
  <p:tag name="KSO_WM_TAG_VERSION" val="1.0"/>
  <p:tag name="KSO_WM_BEAUTIFY_FLAG" val="#wm#"/>
  <p:tag name="KSO_WM_UNIT_TYPE" val="m_h_f"/>
  <p:tag name="KSO_WM_UNIT_INDEX" val="1_1_1"/>
  <p:tag name="KSO_WM_UNIT_LAYERLEVEL" val="1_1_1"/>
  <p:tag name="KSO_WM_UNIT_VALUE" val="14"/>
  <p:tag name="KSO_WM_UNIT_HIGHLIGHT" val="0"/>
  <p:tag name="KSO_WM_UNIT_COMPATIBLE" val="0"/>
  <p:tag name="KSO_WM_TEMPLATE_CATEGORY" val="custom"/>
  <p:tag name="KSO_WM_TEMPLATE_INDEX" val="20203625"/>
  <p:tag name="KSO_WM_DIAGRAM_GROUP_CODE" val="m1-1"/>
  <p:tag name="KSO_WM_UNIT_ID" val="custom20203625_19*m_h_f*1_1_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a*1_1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7"/>
  <p:tag name="KSO_WM_UNIT_TYPE" val="m_h_a"/>
  <p:tag name="KSO_WM_UNIT_INDEX" val="1_1_1"/>
  <p:tag name="KSO_WM_UNIT_TEXT_FILL_FORE_SCHEMECOLOR_INDEX" val="13"/>
  <p:tag name="KSO_WM_UNIT_TEXT_FILL_TYPE" val="1"/>
  <p:tag name="KSO_WM_UNIT_USESOURCEFORMAT_APPLY" val="1"/>
</p:tagLst>
</file>

<file path=ppt/tags/tag207.xml><?xml version="1.0" encoding="utf-8"?>
<p:tagLst xmlns:p="http://schemas.openxmlformats.org/presentationml/2006/main">
  <p:tag name="KSO_WM_TAG_VERSION" val="1.0"/>
  <p:tag name="KSO_WM_BEAUTIFY_FLAG" val="#wm#"/>
  <p:tag name="KSO_WM_UNIT_TYPE" val="m_h_f"/>
  <p:tag name="KSO_WM_UNIT_INDEX" val="1_2_1"/>
  <p:tag name="KSO_WM_UNIT_LAYERLEVEL" val="1_1_1"/>
  <p:tag name="KSO_WM_UNIT_VALUE" val="14"/>
  <p:tag name="KSO_WM_UNIT_HIGHLIGHT" val="0"/>
  <p:tag name="KSO_WM_UNIT_COMPATIBLE" val="0"/>
  <p:tag name="KSO_WM_TEMPLATE_CATEGORY" val="custom"/>
  <p:tag name="KSO_WM_TEMPLATE_INDEX" val="20203625"/>
  <p:tag name="KSO_WM_DIAGRAM_GROUP_CODE" val="m1-1"/>
  <p:tag name="KSO_WM_UNIT_ID" val="custom20203625_19*m_h_f*1_2_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a*1_2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7"/>
  <p:tag name="KSO_WM_UNIT_TYPE" val="m_h_a"/>
  <p:tag name="KSO_WM_UNIT_INDEX" val="1_2_1"/>
  <p:tag name="KSO_WM_UNIT_TEXT_FILL_FORE_SCHEMECOLOR_INDEX" val="13"/>
  <p:tag name="KSO_WM_UNIT_TEXT_FILL_TYPE" val="1"/>
  <p:tag name="KSO_WM_UNIT_USESOURCEFORMAT_APPLY" val="1"/>
</p:tagLst>
</file>

<file path=ppt/tags/tag209.xml><?xml version="1.0" encoding="utf-8"?>
<p:tagLst xmlns:p="http://schemas.openxmlformats.org/presentationml/2006/main">
  <p:tag name="KSO_WM_TAG_VERSION" val="1.0"/>
  <p:tag name="KSO_WM_BEAUTIFY_FLAG" val="#wm#"/>
  <p:tag name="KSO_WM_UNIT_TYPE" val="m_h_f"/>
  <p:tag name="KSO_WM_UNIT_INDEX" val="1_3_1"/>
  <p:tag name="KSO_WM_UNIT_LAYERLEVEL" val="1_1_1"/>
  <p:tag name="KSO_WM_UNIT_HIGHLIGHT" val="0"/>
  <p:tag name="KSO_WM_UNIT_COMPATIBLE" val="0"/>
  <p:tag name="KSO_WM_TEMPLATE_CATEGORY" val="custom"/>
  <p:tag name="KSO_WM_TEMPLATE_INDEX" val="20203625"/>
  <p:tag name="KSO_WM_DIAGRAM_GROUP_CODE" val="m1-1"/>
  <p:tag name="KSO_WM_UNIT_ID" val="custom20203625_19*m_h_f*1_3_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a*1_3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7"/>
  <p:tag name="KSO_WM_UNIT_TYPE" val="m_h_a"/>
  <p:tag name="KSO_WM_UNIT_INDEX" val="1_3_1"/>
  <p:tag name="KSO_WM_UNIT_TEXT_FILL_FORE_SCHEMECOLOR_INDEX" val="13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TAG_VERSION" val="1.0"/>
  <p:tag name="KSO_WM_BEAUTIFY_FLAG" val="#wm#"/>
  <p:tag name="KSO_WM_UNIT_TYPE" val="m_h_f"/>
  <p:tag name="KSO_WM_UNIT_INDEX" val="1_4_1"/>
  <p:tag name="KSO_WM_UNIT_LAYERLEVEL" val="1_1_1"/>
  <p:tag name="KSO_WM_UNIT_HIGHLIGHT" val="0"/>
  <p:tag name="KSO_WM_UNIT_COMPATIBLE" val="0"/>
  <p:tag name="KSO_WM_TEMPLATE_CATEGORY" val="custom"/>
  <p:tag name="KSO_WM_TEMPLATE_INDEX" val="20203625"/>
  <p:tag name="KSO_WM_DIAGRAM_GROUP_CODE" val="m1-1"/>
  <p:tag name="KSO_WM_UNIT_ID" val="custom20203625_19*m_h_f*1_4_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a*1_4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7"/>
  <p:tag name="KSO_WM_UNIT_TYPE" val="m_h_a"/>
  <p:tag name="KSO_WM_UNIT_INDEX" val="1_4_1"/>
  <p:tag name="KSO_WM_UNIT_TEXT_FILL_FORE_SCHEMECOLOR_INDEX" val="13"/>
  <p:tag name="KSO_WM_UNIT_TEXT_FILL_TYPE" val="1"/>
  <p:tag name="KSO_WM_UNIT_USESOURCEFORMAT_APPLY" val="1"/>
</p:tagLst>
</file>

<file path=ppt/tags/tag213.xml><?xml version="1.0" encoding="utf-8"?>
<p:tagLst xmlns:p="http://schemas.openxmlformats.org/presentationml/2006/main">
  <p:tag name="KSO_WM_TAG_VERSION" val="1.0"/>
  <p:tag name="KSO_WM_BEAUTIFY_FLAG" val="#wm#"/>
  <p:tag name="KSO_WM_UNIT_TYPE" val="m_h_f"/>
  <p:tag name="KSO_WM_UNIT_INDEX" val="1_5_1"/>
  <p:tag name="KSO_WM_UNIT_LAYERLEVEL" val="1_1_1"/>
  <p:tag name="KSO_WM_UNIT_HIGHLIGHT" val="0"/>
  <p:tag name="KSO_WM_UNIT_COMPATIBLE" val="0"/>
  <p:tag name="KSO_WM_TEMPLATE_CATEGORY" val="custom"/>
  <p:tag name="KSO_WM_TEMPLATE_INDEX" val="20203625"/>
  <p:tag name="KSO_WM_DIAGRAM_GROUP_CODE" val="m1-1"/>
  <p:tag name="KSO_WM_UNIT_ID" val="custom20203625_19*m_h_f*1_5_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a*1_5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7"/>
  <p:tag name="KSO_WM_UNIT_TYPE" val="m_h_a"/>
  <p:tag name="KSO_WM_UNIT_INDEX" val="1_5_1"/>
  <p:tag name="KSO_WM_UNIT_TEXT_FILL_FORE_SCHEMECOLOR_INDEX" val="13"/>
  <p:tag name="KSO_WM_UNIT_TEXT_FILL_TYPE" val="1"/>
  <p:tag name="KSO_WM_UNIT_USESOURCEFORMAT_APPLY" val="1"/>
</p:tagLst>
</file>

<file path=ppt/tags/tag215.xml><?xml version="1.0" encoding="utf-8"?>
<p:tagLst xmlns:p="http://schemas.openxmlformats.org/presentationml/2006/main">
  <p:tag name="KSO_WM_TAG_VERSION" val="1.0"/>
  <p:tag name="KSO_WM_BEAUTIFY_FLAG" val="#wm#"/>
  <p:tag name="KSO_WM_UNIT_TYPE" val="m_h_f"/>
  <p:tag name="KSO_WM_UNIT_INDEX" val="1_6_1"/>
  <p:tag name="KSO_WM_UNIT_LAYERLEVEL" val="1_1_1"/>
  <p:tag name="KSO_WM_UNIT_HIGHLIGHT" val="0"/>
  <p:tag name="KSO_WM_UNIT_COMPATIBLE" val="0"/>
  <p:tag name="KSO_WM_TEMPLATE_CATEGORY" val="custom"/>
  <p:tag name="KSO_WM_TEMPLATE_INDEX" val="20203625"/>
  <p:tag name="KSO_WM_DIAGRAM_GROUP_CODE" val="m1-1"/>
  <p:tag name="KSO_WM_UNIT_ID" val="custom20203625_19*m_h_f*1_6_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m_h_a*1_6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7"/>
  <p:tag name="KSO_WM_UNIT_TYPE" val="m_h_a"/>
  <p:tag name="KSO_WM_UNIT_INDEX" val="1_6_1"/>
  <p:tag name="KSO_WM_UNIT_TEXT_FILL_FORE_SCHEMECOLOR_INDEX" val="13"/>
  <p:tag name="KSO_WM_UNIT_TEXT_FILL_TYPE" val="1"/>
  <p:tag name="KSO_WM_UNIT_USESOURCEFORMAT_APPLY" val="1"/>
</p:tagLst>
</file>

<file path=ppt/tags/tag217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203625"/>
  <p:tag name="KSO_WM_DIAGRAM_GROUP_CODE" val="m1-1"/>
  <p:tag name="KSO_WM_UNIT_ID" val="custom20203625_19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custom20203625_19*i*3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YPE" val="i"/>
  <p:tag name="KSO_WM_UNIT_INDEX" val="3"/>
  <p:tag name="KSO_WM_UNIT_LINE_FORE_SCHEMECOLOR_INDEX" val="5"/>
  <p:tag name="KSO_WM_UNIT_LINE_FILL_TYPE" val="2"/>
  <p:tag name="KSO_WM_UNIT_USESOURCEFORMAT_APPLY" val="1"/>
</p:tagLst>
</file>

<file path=ppt/tags/tag219.xml><?xml version="1.0" encoding="utf-8"?>
<p:tagLst xmlns:p="http://schemas.openxmlformats.org/presentationml/2006/main">
  <p:tag name="KSO_WM_SLIDE_ID" val="custom20203625_19"/>
  <p:tag name="KSO_WM_TEMPLATE_SUBCATEGORY" val="0"/>
  <p:tag name="KSO_WM_TEMPLATE_MASTER_TYPE" val="1"/>
  <p:tag name="KSO_WM_TEMPLATE_COLOR_TYPE" val="1"/>
  <p:tag name="KSO_WM_SLIDE_ITEM_CNT" val="6"/>
  <p:tag name="KSO_WM_SLIDE_INDEX" val="19"/>
  <p:tag name="KSO_WM_DIAGRAM_GROUP_CODE" val="m1-1"/>
  <p:tag name="KSO_WM_SLIDE_DIAGTYPE" val="m"/>
  <p:tag name="KSO_WM_TAG_VERSION" val="1.0"/>
  <p:tag name="KSO_WM_BEAUTIFY_FLAG" val="#wm#"/>
  <p:tag name="KSO_WM_TEMPLATE_CATEGORY" val="custom"/>
  <p:tag name="KSO_WM_TEMPLATE_INDEX" val="20203625"/>
  <p:tag name="KSO_WM_SLIDE_LAYOUT" val="a_b_m"/>
  <p:tag name="KSO_WM_SLIDE_LAYOUT_CNT" val="1_1_1"/>
  <p:tag name="KSO_WM_SLIDE_TYPE" val="text"/>
  <p:tag name="KSO_WM_SLIDE_SUBTYPE" val="diag"/>
  <p:tag name="KSO_WM_SLIDE_SIZE" val="750.434*271.85"/>
  <p:tag name="KSO_WM_SLIDE_POSITION" val="102.366*159.85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7*a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0"/>
  <p:tag name="KSO_WM_UNIT_TYPE" val="a"/>
  <p:tag name="KSO_WM_UNIT_INDEX" val="1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7*b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ISCONTENTSTITLE" val="0"/>
  <p:tag name="KSO_WM_UNIT_PRESET_TEXT" val="单击此处添加文本具体内容，简明扼要的阐述您的观点。"/>
  <p:tag name="KSO_WM_UNIT_NOCLEAR" val="0"/>
  <p:tag name="KSO_WM_UNIT_VALUE" val="48"/>
  <p:tag name="KSO_WM_UNIT_TYPE" val="b"/>
  <p:tag name="KSO_WM_UNIT_INDEX" val="1"/>
</p:tagLst>
</file>

<file path=ppt/tags/tag222.xml><?xml version="1.0" encoding="utf-8"?>
<p:tagLst xmlns:p="http://schemas.openxmlformats.org/presentationml/2006/main">
  <p:tag name="KSO_WM_SLIDE_ID" val="custom20203625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3625"/>
  <p:tag name="KSO_WM_SLIDE_TYPE" val="sectionTitle"/>
  <p:tag name="KSO_WM_SLIDE_SUBTYPE" val="pureTxt"/>
  <p:tag name="KSO_WM_SLIDE_LAYOUT" val="a_b"/>
  <p:tag name="KSO_WM_SLIDE_LAYOUT_CNT" val="1_1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3*i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3*f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114"/>
  <p:tag name="KSO_WM_UNIT_TYPE" val="f"/>
  <p:tag name="KSO_WM_UNIT_INDEX" val="1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3*a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1"/>
  <p:tag name="KSO_WM_UNIT_TYPE" val="a"/>
  <p:tag name="KSO_WM_UNIT_INDEX" val="1"/>
</p:tagLst>
</file>

<file path=ppt/tags/tag226.xml><?xml version="1.0" encoding="utf-8"?>
<p:tagLst xmlns:p="http://schemas.openxmlformats.org/presentationml/2006/main">
  <p:tag name="KSO_WM_UNIT_PLACING_PICTURE_USER_VIEWPORT" val="{&quot;height&quot;:2057,&quot;width&quot;:3090}"/>
</p:tagLst>
</file>

<file path=ppt/tags/tag227.xml><?xml version="1.0" encoding="utf-8"?>
<p:tagLst xmlns:p="http://schemas.openxmlformats.org/presentationml/2006/main">
  <p:tag name="KSO_WM_SLIDE_ID" val="custom20203625_23"/>
  <p:tag name="KSO_WM_TEMPLATE_SUBCATEGORY" val="0"/>
  <p:tag name="KSO_WM_TEMPLATE_MASTER_TYPE" val="1"/>
  <p:tag name="KSO_WM_TEMPLATE_COLOR_TYPE" val="1"/>
  <p:tag name="KSO_WM_SLIDE_ITEM_CNT" val="0"/>
  <p:tag name="KSO_WM_SLIDE_INDEX" val="23"/>
  <p:tag name="KSO_WM_TAG_VERSION" val="1.0"/>
  <p:tag name="KSO_WM_BEAUTIFY_FLAG" val="#wm#"/>
  <p:tag name="KSO_WM_TEMPLATE_CATEGORY" val="custom"/>
  <p:tag name="KSO_WM_TEMPLATE_INDEX" val="20203625"/>
  <p:tag name="KSO_WM_SLIDE_LAYOUT" val="a_d_f"/>
  <p:tag name="KSO_WM_SLIDE_LAYOUT_CNT" val="1_4_1"/>
  <p:tag name="KSO_WM_SLIDE_TYPE" val="text"/>
  <p:tag name="KSO_WM_SLIDE_SUBTYPE" val="pureTxt"/>
  <p:tag name="KSO_WM_SLIDE_SIZE" val="928*540"/>
  <p:tag name="KSO_WM_SLIDE_POSITION" val="0*0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3*i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3*f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114"/>
  <p:tag name="KSO_WM_UNIT_TYPE" val="f"/>
  <p:tag name="KSO_WM_UNIT_INDEX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3*a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1"/>
  <p:tag name="KSO_WM_UNIT_TYPE" val="a"/>
  <p:tag name="KSO_WM_UNIT_INDEX" val="1"/>
</p:tagLst>
</file>

<file path=ppt/tags/tag231.xml><?xml version="1.0" encoding="utf-8"?>
<p:tagLst xmlns:p="http://schemas.openxmlformats.org/presentationml/2006/main">
  <p:tag name="KSO_WM_SLIDE_ID" val="custom20203625_23"/>
  <p:tag name="KSO_WM_TEMPLATE_SUBCATEGORY" val="0"/>
  <p:tag name="KSO_WM_TEMPLATE_MASTER_TYPE" val="1"/>
  <p:tag name="KSO_WM_TEMPLATE_COLOR_TYPE" val="1"/>
  <p:tag name="KSO_WM_SLIDE_ITEM_CNT" val="0"/>
  <p:tag name="KSO_WM_SLIDE_INDEX" val="23"/>
  <p:tag name="KSO_WM_TAG_VERSION" val="1.0"/>
  <p:tag name="KSO_WM_BEAUTIFY_FLAG" val="#wm#"/>
  <p:tag name="KSO_WM_TEMPLATE_CATEGORY" val="custom"/>
  <p:tag name="KSO_WM_TEMPLATE_INDEX" val="20203625"/>
  <p:tag name="KSO_WM_SLIDE_LAYOUT" val="a_d_f"/>
  <p:tag name="KSO_WM_SLIDE_LAYOUT_CNT" val="1_4_1"/>
  <p:tag name="KSO_WM_SLIDE_TYPE" val="text"/>
  <p:tag name="KSO_WM_SLIDE_SUBTYPE" val="pureTxt"/>
  <p:tag name="KSO_WM_SLIDE_SIZE" val="928*540"/>
  <p:tag name="KSO_WM_SLIDE_POSITION" val="0*0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7*a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0"/>
  <p:tag name="KSO_WM_UNIT_TYPE" val="a"/>
  <p:tag name="KSO_WM_UNIT_INDEX" val="1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7*b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ISCONTENTSTITLE" val="0"/>
  <p:tag name="KSO_WM_UNIT_PRESET_TEXT" val="单击此处添加文本具体内容，简明扼要的阐述您的观点。"/>
  <p:tag name="KSO_WM_UNIT_NOCLEAR" val="0"/>
  <p:tag name="KSO_WM_UNIT_VALUE" val="48"/>
  <p:tag name="KSO_WM_UNIT_TYPE" val="b"/>
  <p:tag name="KSO_WM_UNIT_INDEX" val="1"/>
</p:tagLst>
</file>

<file path=ppt/tags/tag234.xml><?xml version="1.0" encoding="utf-8"?>
<p:tagLst xmlns:p="http://schemas.openxmlformats.org/presentationml/2006/main">
  <p:tag name="KSO_WM_SLIDE_ID" val="custom20203625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3625"/>
  <p:tag name="KSO_WM_SLIDE_TYPE" val="sectionTitle"/>
  <p:tag name="KSO_WM_SLIDE_SUBTYPE" val="pureTxt"/>
  <p:tag name="KSO_WM_SLIDE_LAYOUT" val="a_b"/>
  <p:tag name="KSO_WM_SLIDE_LAYOUT_CNT" val="1_1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3625_12*i*4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USESOURCEFORMAT_APPLY" val="1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3625_12*i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YPE" val="i"/>
  <p:tag name="KSO_WM_UNIT_INDEX" val="1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3625_12*i*2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YPE" val="i"/>
  <p:tag name="KSO_WM_UNIT_INDEX" val="2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3625_12*l_h_i*1_1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l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3625_12*l_h_i*1_6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l_h_i"/>
  <p:tag name="KSO_WM_UNIT_INDEX" val="1_6_1"/>
  <p:tag name="KSO_WM_UNIT_FILL_FORE_SCHEMECOLOR_INDEX" val="10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3625_12*l_h_i*1_4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l_h_i"/>
  <p:tag name="KSO_WM_UNIT_INDEX" val="1_4_1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3625_12*l_h_i*1_2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l_h_i"/>
  <p:tag name="KSO_WM_UNIT_INDEX" val="1_2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3625_12*l_h_i*1_5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l_h_i"/>
  <p:tag name="KSO_WM_UNIT_INDEX" val="1_5_1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3625_12*l_h_i*1_3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TYPE" val="l_h_i"/>
  <p:tag name="KSO_WM_UNIT_INDEX" val="1_3_1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3625_12*i*3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YPE" val="i"/>
  <p:tag name="KSO_WM_UNIT_INDEX" val="3"/>
  <p:tag name="KSO_WM_UNIT_USESOURCEFORMAT_APPLY" val="1"/>
</p:tagLst>
</file>

<file path=ppt/tags/tag245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13"/>
  <p:tag name="KSO_WM_UNIT_HIGHLIGHT" val="0"/>
  <p:tag name="KSO_WM_UNIT_COMPATIBLE" val="0"/>
  <p:tag name="KSO_WM_TEMPLATE_CATEGORY" val="custom"/>
  <p:tag name="KSO_WM_TEMPLATE_INDEX" val="20203625"/>
  <p:tag name="KSO_WM_DIAGRAM_GROUP_CODE" val="l1-2"/>
  <p:tag name="KSO_WM_UNIT_ID" val="custom20203625_12*l_h_f*1_2_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3625_12*l_h_a*1_2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4"/>
  <p:tag name="KSO_WM_UNIT_TYPE" val="l_h_a"/>
  <p:tag name="KSO_WM_UNIT_INDEX" val="1_2_1"/>
  <p:tag name="KSO_WM_UNIT_TEXT_FILL_FORE_SCHEMECOLOR_INDEX" val="13"/>
  <p:tag name="KSO_WM_UNIT_TEXT_FILL_TYPE" val="1"/>
  <p:tag name="KSO_WM_UNIT_USESOURCEFORMAT_APPLY" val="1"/>
</p:tagLst>
</file>

<file path=ppt/tags/tag247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4_1"/>
  <p:tag name="KSO_WM_UNIT_LAYERLEVEL" val="1_1_1"/>
  <p:tag name="KSO_WM_UNIT_HIGHLIGHT" val="0"/>
  <p:tag name="KSO_WM_UNIT_COMPATIBLE" val="0"/>
  <p:tag name="KSO_WM_TEMPLATE_CATEGORY" val="custom"/>
  <p:tag name="KSO_WM_TEMPLATE_INDEX" val="20203625"/>
  <p:tag name="KSO_WM_DIAGRAM_GROUP_CODE" val="l1-2"/>
  <p:tag name="KSO_WM_UNIT_ID" val="custom20203625_12*l_h_f*1_4_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3625_12*l_h_a*1_4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4"/>
  <p:tag name="KSO_WM_UNIT_TYPE" val="l_h_a"/>
  <p:tag name="KSO_WM_UNIT_INDEX" val="1_4_1"/>
  <p:tag name="KSO_WM_UNIT_TEXT_FILL_FORE_SCHEMECOLOR_INDEX" val="13"/>
  <p:tag name="KSO_WM_UNIT_TEXT_FILL_TYPE" val="1"/>
  <p:tag name="KSO_WM_UNIT_USESOURCEFORMAT_APPLY" val="1"/>
</p:tagLst>
</file>

<file path=ppt/tags/tag249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6_1"/>
  <p:tag name="KSO_WM_UNIT_LAYERLEVEL" val="1_1_1"/>
  <p:tag name="KSO_WM_UNIT_HIGHLIGHT" val="0"/>
  <p:tag name="KSO_WM_UNIT_COMPATIBLE" val="0"/>
  <p:tag name="KSO_WM_TEMPLATE_CATEGORY" val="custom"/>
  <p:tag name="KSO_WM_TEMPLATE_INDEX" val="20203625"/>
  <p:tag name="KSO_WM_DIAGRAM_GROUP_CODE" val="l1-2"/>
  <p:tag name="KSO_WM_UNIT_ID" val="custom20203625_12*l_h_f*1_6_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3625_12*l_h_a*1_6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4"/>
  <p:tag name="KSO_WM_UNIT_TYPE" val="l_h_a"/>
  <p:tag name="KSO_WM_UNIT_INDEX" val="1_6_1"/>
  <p:tag name="KSO_WM_UNIT_TEXT_FILL_FORE_SCHEMECOLOR_INDEX" val="13"/>
  <p:tag name="KSO_WM_UNIT_TEXT_FILL_TYPE" val="1"/>
  <p:tag name="KSO_WM_UNIT_USESOURCEFORMAT_APPLY" val="1"/>
</p:tagLst>
</file>

<file path=ppt/tags/tag251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13"/>
  <p:tag name="KSO_WM_UNIT_HIGHLIGHT" val="0"/>
  <p:tag name="KSO_WM_UNIT_COMPATIBLE" val="0"/>
  <p:tag name="KSO_WM_TEMPLATE_CATEGORY" val="custom"/>
  <p:tag name="KSO_WM_TEMPLATE_INDEX" val="20203625"/>
  <p:tag name="KSO_WM_DIAGRAM_GROUP_CODE" val="l1-2"/>
  <p:tag name="KSO_WM_UNIT_ID" val="custom20203625_12*l_h_f*1_1_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3625_12*l_h_a*1_1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4"/>
  <p:tag name="KSO_WM_UNIT_TYPE" val="l_h_a"/>
  <p:tag name="KSO_WM_UNIT_INDEX" val="1_1_1"/>
  <p:tag name="KSO_WM_UNIT_TEXT_FILL_FORE_SCHEMECOLOR_INDEX" val="13"/>
  <p:tag name="KSO_WM_UNIT_TEXT_FILL_TYPE" val="1"/>
  <p:tag name="KSO_WM_UNIT_USESOURCEFORMAT_APPLY" val="1"/>
</p:tagLst>
</file>

<file path=ppt/tags/tag253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3_1"/>
  <p:tag name="KSO_WM_UNIT_LAYERLEVEL" val="1_1_1"/>
  <p:tag name="KSO_WM_UNIT_VALUE" val="13"/>
  <p:tag name="KSO_WM_UNIT_HIGHLIGHT" val="0"/>
  <p:tag name="KSO_WM_UNIT_COMPATIBLE" val="0"/>
  <p:tag name="KSO_WM_TEMPLATE_CATEGORY" val="custom"/>
  <p:tag name="KSO_WM_TEMPLATE_INDEX" val="20203625"/>
  <p:tag name="KSO_WM_DIAGRAM_GROUP_CODE" val="l1-2"/>
  <p:tag name="KSO_WM_UNIT_ID" val="custom20203625_12*l_h_f*1_3_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3625_12*l_h_a*1_3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4"/>
  <p:tag name="KSO_WM_UNIT_TYPE" val="l_h_a"/>
  <p:tag name="KSO_WM_UNIT_INDEX" val="1_3_1"/>
  <p:tag name="KSO_WM_UNIT_TEXT_FILL_FORE_SCHEMECOLOR_INDEX" val="13"/>
  <p:tag name="KSO_WM_UNIT_TEXT_FILL_TYPE" val="1"/>
  <p:tag name="KSO_WM_UNIT_USESOURCEFORMAT_APPLY" val="1"/>
</p:tagLst>
</file>

<file path=ppt/tags/tag255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5_1"/>
  <p:tag name="KSO_WM_UNIT_LAYERLEVEL" val="1_1_1"/>
  <p:tag name="KSO_WM_UNIT_HIGHLIGHT" val="0"/>
  <p:tag name="KSO_WM_UNIT_COMPATIBLE" val="0"/>
  <p:tag name="KSO_WM_TEMPLATE_CATEGORY" val="custom"/>
  <p:tag name="KSO_WM_TEMPLATE_INDEX" val="20203625"/>
  <p:tag name="KSO_WM_DIAGRAM_GROUP_CODE" val="l1-2"/>
  <p:tag name="KSO_WM_UNIT_ID" val="custom20203625_12*l_h_f*1_5_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  <p:tag name="KSO_WM_UNIT_USESOURCEFORMAT_APPLY" val="1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3625_12*l_h_a*1_5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PRESET_TEXT" val="添加标题"/>
  <p:tag name="KSO_WM_UNIT_NOCLEAR" val="0"/>
  <p:tag name="KSO_WM_UNIT_VALUE" val="4"/>
  <p:tag name="KSO_WM_UNIT_TYPE" val="l_h_a"/>
  <p:tag name="KSO_WM_UNIT_INDEX" val="1_5_1"/>
  <p:tag name="KSO_WM_UNIT_TEXT_FILL_FORE_SCHEMECOLOR_INDEX" val="13"/>
  <p:tag name="KSO_WM_UNIT_TEXT_FILL_TYPE" val="1"/>
  <p:tag name="KSO_WM_UNIT_USESOURCEFORMAT_APPLY" val="1"/>
</p:tagLst>
</file>

<file path=ppt/tags/tag257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203625"/>
  <p:tag name="KSO_WM_DIAGRAM_GROUP_CODE" val="l1-2"/>
  <p:tag name="KSO_WM_UNIT_ID" val="custom20203625_12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3625_12*i*5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YPE" val="i"/>
  <p:tag name="KSO_WM_UNIT_INDEX" val="5"/>
  <p:tag name="KSO_WM_UNIT_LINE_FORE_SCHEMECOLOR_INDEX" val="5"/>
  <p:tag name="KSO_WM_UNIT_LINE_FILL_TYPE" val="2"/>
  <p:tag name="KSO_WM_UNIT_USESOURCEFORMAT_APPLY" val="1"/>
</p:tagLst>
</file>

<file path=ppt/tags/tag259.xml><?xml version="1.0" encoding="utf-8"?>
<p:tagLst xmlns:p="http://schemas.openxmlformats.org/presentationml/2006/main">
  <p:tag name="KSO_WM_SLIDE_ID" val="custom20203625_12"/>
  <p:tag name="KSO_WM_TEMPLATE_SUBCATEGORY" val="0"/>
  <p:tag name="KSO_WM_TEMPLATE_MASTER_TYPE" val="1"/>
  <p:tag name="KSO_WM_TEMPLATE_COLOR_TYPE" val="1"/>
  <p:tag name="KSO_WM_SLIDE_ITEM_CNT" val="6"/>
  <p:tag name="KSO_WM_SLIDE_INDEX" val="12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3625"/>
  <p:tag name="KSO_WM_SLIDE_LAYOUT" val="a_b_l"/>
  <p:tag name="KSO_WM_SLIDE_LAYOUT_CNT" val="1_1_1"/>
  <p:tag name="KSO_WM_SLIDE_TYPE" val="text"/>
  <p:tag name="KSO_WM_SLIDE_SUBTYPE" val="diag"/>
  <p:tag name="KSO_WM_SLIDE_SIZE" val="727.2*231.432"/>
  <p:tag name="KSO_WM_SLIDE_POSITION" val="114.1*196.618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4*l_h_i*1_1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DIAGRAM_GROUP_CODE" val="l1ζ1-1"/>
  <p:tag name="KSO_WM_UNIT_TYPE" val="l_h_i"/>
  <p:tag name="KSO_WM_UNIT_INDEX" val="1_1_1"/>
  <p:tag name="KSO_WM_UNIT_TEXT_FILL_FORE_SCHEMECOLOR_INDEX" val="2"/>
  <p:tag name="KSO_WM_UNIT_TEXT_FILL_TYPE" val="1"/>
  <p:tag name="KSO_WM_UNIT_USESOURCEFORMAT_APPLY" val="1"/>
  <p:tag name="KSO_WM_UNIT_DIAGRAM_SCHEMECOLOR_ID" val="0"/>
  <p:tag name="KSO_WM_UNIT_FILL_FORE_SCHEMECOLOR_INDEX" val="5"/>
  <p:tag name="KSO_WM_UNIT_FILL_TYPE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4*l_h_i*1_2_2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DIAGRAM_GROUP_CODE" val="l1ζ1-1"/>
  <p:tag name="KSO_WM_UNIT_TYPE" val="l_h_i"/>
  <p:tag name="KSO_WM_UNIT_INDEX" val="1_2_2"/>
  <p:tag name="KSO_WM_UNIT_TEXT_FILL_FORE_SCHEMECOLOR_INDEX" val="2"/>
  <p:tag name="KSO_WM_UNIT_TEXT_FILL_TYPE" val="1"/>
  <p:tag name="KSO_WM_UNIT_USESOURCEFORMAT_APPLY" val="1"/>
  <p:tag name="KSO_WM_UNIT_DIAGRAM_SCHEMECOLOR_ID" val="0"/>
  <p:tag name="KSO_WM_UNIT_FILL_FORE_SCHEMECOLOR_INDEX" val="5"/>
  <p:tag name="KSO_WM_UNIT_FILL_TYPE" val="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4*l_h_i*1_3_2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DIAGRAM_GROUP_CODE" val="l1ζ1-1"/>
  <p:tag name="KSO_WM_UNIT_TYPE" val="l_h_i"/>
  <p:tag name="KSO_WM_UNIT_INDEX" val="1_3_2"/>
  <p:tag name="KSO_WM_UNIT_TEXT_FILL_FORE_SCHEMECOLOR_INDEX" val="2"/>
  <p:tag name="KSO_WM_UNIT_TEXT_FILL_TYPE" val="1"/>
  <p:tag name="KSO_WM_UNIT_USESOURCEFORMAT_APPLY" val="1"/>
  <p:tag name="KSO_WM_UNIT_DIAGRAM_SCHEMECOLOR_ID" val="0"/>
  <p:tag name="KSO_WM_UNIT_FILL_FORE_SCHEMECOLOR_INDEX" val="5"/>
  <p:tag name="KSO_WM_UNIT_FILL_TYPE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4*l_h_i*1_4_2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DIAGRAM_GROUP_CODE" val="l1ζ1-1"/>
  <p:tag name="KSO_WM_UNIT_TYPE" val="l_h_i"/>
  <p:tag name="KSO_WM_UNIT_INDEX" val="1_4_2"/>
  <p:tag name="KSO_WM_UNIT_TEXT_FILL_FORE_SCHEMECOLOR_INDEX" val="2"/>
  <p:tag name="KSO_WM_UNIT_TEXT_FILL_TYPE" val="1"/>
  <p:tag name="KSO_WM_UNIT_USESOURCEFORMAT_APPLY" val="1"/>
  <p:tag name="KSO_WM_UNIT_DIAGRAM_SCHEMECOLOR_ID" val="0"/>
  <p:tag name="KSO_WM_UNIT_FILL_FORE_SCHEMECOLOR_INDEX" val="5"/>
  <p:tag name="KSO_WM_UNIT_FILL_TYPE" val="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4*l_h_a*1_1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l1ζ1-1"/>
  <p:tag name="KSO_WM_UNIT_TYPE" val="l_h_a"/>
  <p:tag name="KSO_WM_UNIT_INDEX" val="1_1_1"/>
  <p:tag name="KSO_WM_UNIT_PRESET_TEXT" val="输入小标题"/>
  <p:tag name="KSO_WM_UNIT_VALUE" val="6"/>
  <p:tag name="KSO_WM_UNIT_TEXT_FILL_FORE_SCHEMECOLOR_INDEX" val="14"/>
  <p:tag name="KSO_WM_UNIT_TEXT_FILL_TYPE" val="1"/>
  <p:tag name="KSO_WM_UNIT_USESOURCEFORMAT_APPLY" val="1"/>
  <p:tag name="KSO_WM_UNIT_DIAGRAM_SCHEMECOLOR_ID" val="0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4*l_h_a*1_2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l1ζ1-1"/>
  <p:tag name="KSO_WM_UNIT_TYPE" val="l_h_a"/>
  <p:tag name="KSO_WM_UNIT_INDEX" val="1_2_1"/>
  <p:tag name="KSO_WM_UNIT_PRESET_TEXT" val="输入小标题"/>
  <p:tag name="KSO_WM_UNIT_VALUE" val="6"/>
  <p:tag name="KSO_WM_UNIT_TEXT_FILL_FORE_SCHEMECOLOR_INDEX" val="14"/>
  <p:tag name="KSO_WM_UNIT_TEXT_FILL_TYPE" val="1"/>
  <p:tag name="KSO_WM_UNIT_USESOURCEFORMAT_APPLY" val="1"/>
  <p:tag name="KSO_WM_UNIT_DIAGRAM_SCHEMECOLOR_ID" val="0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4*l_h_a*1_3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l1ζ1-1"/>
  <p:tag name="KSO_WM_UNIT_TYPE" val="l_h_a"/>
  <p:tag name="KSO_WM_UNIT_INDEX" val="1_3_1"/>
  <p:tag name="KSO_WM_UNIT_PRESET_TEXT" val="输入小标题"/>
  <p:tag name="KSO_WM_UNIT_VALUE" val="6"/>
  <p:tag name="KSO_WM_UNIT_TEXT_FILL_FORE_SCHEMECOLOR_INDEX" val="14"/>
  <p:tag name="KSO_WM_UNIT_TEXT_FILL_TYPE" val="1"/>
  <p:tag name="KSO_WM_UNIT_USESOURCEFORMAT_APPLY" val="1"/>
  <p:tag name="KSO_WM_UNIT_DIAGRAM_SCHEMECOLOR_ID" val="0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4*l_h_a*1_4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l1ζ1-1"/>
  <p:tag name="KSO_WM_UNIT_TYPE" val="l_h_a"/>
  <p:tag name="KSO_WM_UNIT_INDEX" val="1_4_1"/>
  <p:tag name="KSO_WM_UNIT_PRESET_TEXT" val="输入小标题"/>
  <p:tag name="KSO_WM_UNIT_VALUE" val="6"/>
  <p:tag name="KSO_WM_UNIT_TEXT_FILL_FORE_SCHEMECOLOR_INDEX" val="14"/>
  <p:tag name="KSO_WM_UNIT_TEXT_FILL_TYPE" val="1"/>
  <p:tag name="KSO_WM_UNIT_USESOURCEFORMAT_APPLY" val="1"/>
  <p:tag name="KSO_WM_UNIT_DIAGRAM_SCHEMECOLOR_ID" val="0"/>
</p:tagLst>
</file>

<file path=ppt/tags/tag268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203625"/>
  <p:tag name="KSO_WM_DIAGRAM_GROUP_CODE" val="l1-2"/>
  <p:tag name="KSO_WM_UNIT_ID" val="custom20203625_12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3625_12*i*5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YPE" val="i"/>
  <p:tag name="KSO_WM_UNIT_INDEX" val="5"/>
  <p:tag name="KSO_WM_UNIT_LINE_FORE_SCHEMECOLOR_INDEX" val="5"/>
  <p:tag name="KSO_WM_UNIT_LINE_FILL_TYPE" val="2"/>
  <p:tag name="KSO_WM_UNIT_USESOURCEFORMAT_APPLY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#wm#"/>
  <p:tag name="KSO_WM_TEMPLATE_CATEGORY" val="custom"/>
  <p:tag name="KSO_WM_TEMPLATE_INDEX" val="20203625"/>
  <p:tag name="KSO_WM_SLIDE_ID" val="custom20203625_24"/>
  <p:tag name="KSO_WM_TEMPLATE_SUBCATEGORY" val="6"/>
  <p:tag name="KSO_WM_SLIDE_TYPE" val="text"/>
  <p:tag name="KSO_WM_SLIDE_SUBTYPE" val="picTxt"/>
  <p:tag name="KSO_WM_SLIDE_ITEM_CNT" val="5"/>
  <p:tag name="KSO_WM_SLIDE_INDEX" val="24"/>
  <p:tag name="KSO_WM_SLIDE_SIZE" val="958.426*381.2"/>
  <p:tag name="KSO_WM_SLIDE_POSITION" val="0*158.8"/>
  <p:tag name="KSO_WM_TAG_VERSION" val="1.0"/>
  <p:tag name="KSO_WM_DIAGRAM_GROUP_CODE" val="l1ζ1-1"/>
  <p:tag name="KSO_WM_SLIDE_DIAGTYPE" val="l|ζ"/>
  <p:tag name="KSO_WM_SLIDE_LAYOUT" val="a_b_l_ζ"/>
  <p:tag name="KSO_WM_SLIDE_LAYOUT_CNT" val="1_1_1_1"/>
  <p:tag name="KSO_WM_TEMPLATE_MASTER_TYPE" val="1"/>
  <p:tag name="KSO_WM_TEMPLATE_COLOR_TYPE" val="1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4*l_h_i*1_1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DIAGRAM_GROUP_CODE" val="l1ζ1-1"/>
  <p:tag name="KSO_WM_UNIT_TYPE" val="l_h_i"/>
  <p:tag name="KSO_WM_UNIT_INDEX" val="1_1_1"/>
  <p:tag name="KSO_WM_UNIT_TEXT_FILL_FORE_SCHEMECOLOR_INDEX" val="2"/>
  <p:tag name="KSO_WM_UNIT_TEXT_FILL_TYPE" val="1"/>
  <p:tag name="KSO_WM_UNIT_USESOURCEFORMAT_APPLY" val="1"/>
  <p:tag name="KSO_WM_UNIT_DIAGRAM_SCHEMECOLOR_ID" val="0"/>
  <p:tag name="KSO_WM_UNIT_FILL_FORE_SCHEMECOLOR_INDEX" val="5"/>
  <p:tag name="KSO_WM_UNIT_FILL_TYPE" val="1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4*l_h_i*1_2_2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DIAGRAM_GROUP_CODE" val="l1ζ1-1"/>
  <p:tag name="KSO_WM_UNIT_TYPE" val="l_h_i"/>
  <p:tag name="KSO_WM_UNIT_INDEX" val="1_2_2"/>
  <p:tag name="KSO_WM_UNIT_TEXT_FILL_FORE_SCHEMECOLOR_INDEX" val="2"/>
  <p:tag name="KSO_WM_UNIT_TEXT_FILL_TYPE" val="1"/>
  <p:tag name="KSO_WM_UNIT_USESOURCEFORMAT_APPLY" val="1"/>
  <p:tag name="KSO_WM_UNIT_DIAGRAM_SCHEMECOLOR_ID" val="0"/>
  <p:tag name="KSO_WM_UNIT_FILL_FORE_SCHEMECOLOR_INDEX" val="5"/>
  <p:tag name="KSO_WM_UNIT_FILL_TYPE" val="1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4*l_h_i*1_3_2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DIAGRAM_GROUP_CODE" val="l1ζ1-1"/>
  <p:tag name="KSO_WM_UNIT_TYPE" val="l_h_i"/>
  <p:tag name="KSO_WM_UNIT_INDEX" val="1_3_2"/>
  <p:tag name="KSO_WM_UNIT_TEXT_FILL_FORE_SCHEMECOLOR_INDEX" val="2"/>
  <p:tag name="KSO_WM_UNIT_TEXT_FILL_TYPE" val="1"/>
  <p:tag name="KSO_WM_UNIT_USESOURCEFORMAT_APPLY" val="1"/>
  <p:tag name="KSO_WM_UNIT_DIAGRAM_SCHEMECOLOR_ID" val="0"/>
  <p:tag name="KSO_WM_UNIT_FILL_FORE_SCHEMECOLOR_INDEX" val="5"/>
  <p:tag name="KSO_WM_UNIT_FILL_TYPE" val="1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4*l_h_i*1_4_2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DIAGRAM_GROUP_CODE" val="l1ζ1-1"/>
  <p:tag name="KSO_WM_UNIT_TYPE" val="l_h_i"/>
  <p:tag name="KSO_WM_UNIT_INDEX" val="1_4_2"/>
  <p:tag name="KSO_WM_UNIT_TEXT_FILL_FORE_SCHEMECOLOR_INDEX" val="2"/>
  <p:tag name="KSO_WM_UNIT_TEXT_FILL_TYPE" val="1"/>
  <p:tag name="KSO_WM_UNIT_USESOURCEFORMAT_APPLY" val="1"/>
  <p:tag name="KSO_WM_UNIT_DIAGRAM_SCHEMECOLOR_ID" val="0"/>
  <p:tag name="KSO_WM_UNIT_FILL_FORE_SCHEMECOLOR_INDEX" val="5"/>
  <p:tag name="KSO_WM_UNIT_FILL_TYPE" val="1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4*l_h_a*1_1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l1ζ1-1"/>
  <p:tag name="KSO_WM_UNIT_TYPE" val="l_h_a"/>
  <p:tag name="KSO_WM_UNIT_INDEX" val="1_1_1"/>
  <p:tag name="KSO_WM_UNIT_PRESET_TEXT" val="输入小标题"/>
  <p:tag name="KSO_WM_UNIT_VALUE" val="6"/>
  <p:tag name="KSO_WM_UNIT_TEXT_FILL_FORE_SCHEMECOLOR_INDEX" val="14"/>
  <p:tag name="KSO_WM_UNIT_TEXT_FILL_TYPE" val="1"/>
  <p:tag name="KSO_WM_UNIT_USESOURCEFORMAT_APPLY" val="1"/>
  <p:tag name="KSO_WM_UNIT_DIAGRAM_SCHEMECOLOR_ID" val="0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4*l_h_a*1_2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l1ζ1-1"/>
  <p:tag name="KSO_WM_UNIT_TYPE" val="l_h_a"/>
  <p:tag name="KSO_WM_UNIT_INDEX" val="1_2_1"/>
  <p:tag name="KSO_WM_UNIT_PRESET_TEXT" val="输入小标题"/>
  <p:tag name="KSO_WM_UNIT_VALUE" val="6"/>
  <p:tag name="KSO_WM_UNIT_TEXT_FILL_FORE_SCHEMECOLOR_INDEX" val="14"/>
  <p:tag name="KSO_WM_UNIT_TEXT_FILL_TYPE" val="1"/>
  <p:tag name="KSO_WM_UNIT_USESOURCEFORMAT_APPLY" val="1"/>
  <p:tag name="KSO_WM_UNIT_DIAGRAM_SCHEMECOLOR_ID" val="0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4*l_h_a*1_3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l1ζ1-1"/>
  <p:tag name="KSO_WM_UNIT_TYPE" val="l_h_a"/>
  <p:tag name="KSO_WM_UNIT_INDEX" val="1_3_1"/>
  <p:tag name="KSO_WM_UNIT_PRESET_TEXT" val="输入小标题"/>
  <p:tag name="KSO_WM_UNIT_VALUE" val="6"/>
  <p:tag name="KSO_WM_UNIT_TEXT_FILL_FORE_SCHEMECOLOR_INDEX" val="14"/>
  <p:tag name="KSO_WM_UNIT_TEXT_FILL_TYPE" val="1"/>
  <p:tag name="KSO_WM_UNIT_USESOURCEFORMAT_APPLY" val="1"/>
  <p:tag name="KSO_WM_UNIT_DIAGRAM_SCHEMECOLOR_ID" val="0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4*l_h_a*1_4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l1ζ1-1"/>
  <p:tag name="KSO_WM_UNIT_TYPE" val="l_h_a"/>
  <p:tag name="KSO_WM_UNIT_INDEX" val="1_4_1"/>
  <p:tag name="KSO_WM_UNIT_PRESET_TEXT" val="输入小标题"/>
  <p:tag name="KSO_WM_UNIT_VALUE" val="6"/>
  <p:tag name="KSO_WM_UNIT_TEXT_FILL_FORE_SCHEMECOLOR_INDEX" val="14"/>
  <p:tag name="KSO_WM_UNIT_TEXT_FILL_TYPE" val="1"/>
  <p:tag name="KSO_WM_UNIT_USESOURCEFORMAT_APPLY" val="1"/>
  <p:tag name="KSO_WM_UNIT_DIAGRAM_SCHEMECOLOR_ID" val="0"/>
</p:tagLst>
</file>

<file path=ppt/tags/tag279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203625"/>
  <p:tag name="KSO_WM_DIAGRAM_GROUP_CODE" val="l1-2"/>
  <p:tag name="KSO_WM_UNIT_ID" val="custom20203625_12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3625_12*i*5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YPE" val="i"/>
  <p:tag name="KSO_WM_UNIT_INDEX" val="5"/>
  <p:tag name="KSO_WM_UNIT_LINE_FORE_SCHEMECOLOR_INDEX" val="5"/>
  <p:tag name="KSO_WM_UNIT_LINE_FILL_TYPE" val="2"/>
  <p:tag name="KSO_WM_UNIT_USESOURCEFORMAT_APPLY" val="1"/>
</p:tagLst>
</file>

<file path=ppt/tags/tag281.xml><?xml version="1.0" encoding="utf-8"?>
<p:tagLst xmlns:p="http://schemas.openxmlformats.org/presentationml/2006/main">
  <p:tag name="KSO_WM_BEAUTIFY_FLAG" val="#wm#"/>
  <p:tag name="KSO_WM_TEMPLATE_CATEGORY" val="custom"/>
  <p:tag name="KSO_WM_TEMPLATE_INDEX" val="20203625"/>
  <p:tag name="KSO_WM_SLIDE_ID" val="custom20203625_24"/>
  <p:tag name="KSO_WM_TEMPLATE_SUBCATEGORY" val="6"/>
  <p:tag name="KSO_WM_SLIDE_TYPE" val="text"/>
  <p:tag name="KSO_WM_SLIDE_SUBTYPE" val="picTxt"/>
  <p:tag name="KSO_WM_SLIDE_ITEM_CNT" val="5"/>
  <p:tag name="KSO_WM_SLIDE_INDEX" val="24"/>
  <p:tag name="KSO_WM_SLIDE_SIZE" val="958.426*381.2"/>
  <p:tag name="KSO_WM_SLIDE_POSITION" val="0*158.8"/>
  <p:tag name="KSO_WM_TAG_VERSION" val="1.0"/>
  <p:tag name="KSO_WM_DIAGRAM_GROUP_CODE" val="l1ζ1-1"/>
  <p:tag name="KSO_WM_SLIDE_DIAGTYPE" val="l|ζ"/>
  <p:tag name="KSO_WM_SLIDE_LAYOUT" val="a_b_l_ζ"/>
  <p:tag name="KSO_WM_SLIDE_LAYOUT_CNT" val="1_1_1_1"/>
  <p:tag name="KSO_WM_TEMPLATE_MASTER_TYPE" val="1"/>
  <p:tag name="KSO_WM_TEMPLATE_COLOR_TYPE" val="1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4*l_h_i*1_2_2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DIAGRAM_GROUP_CODE" val="l1ζ1-1"/>
  <p:tag name="KSO_WM_UNIT_TYPE" val="l_h_i"/>
  <p:tag name="KSO_WM_UNIT_INDEX" val="1_2_2"/>
  <p:tag name="KSO_WM_UNIT_TEXT_FILL_FORE_SCHEMECOLOR_INDEX" val="2"/>
  <p:tag name="KSO_WM_UNIT_TEXT_FILL_TYPE" val="1"/>
  <p:tag name="KSO_WM_UNIT_USESOURCEFORMAT_APPLY" val="1"/>
  <p:tag name="KSO_WM_UNIT_DIAGRAM_SCHEMECOLOR_ID" val="0"/>
  <p:tag name="KSO_WM_UNIT_FILL_FORE_SCHEMECOLOR_INDEX" val="5"/>
  <p:tag name="KSO_WM_UNIT_FILL_TYPE" val="1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4*l_h_i*1_3_2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DIAGRAM_GROUP_CODE" val="l1ζ1-1"/>
  <p:tag name="KSO_WM_UNIT_TYPE" val="l_h_i"/>
  <p:tag name="KSO_WM_UNIT_INDEX" val="1_3_2"/>
  <p:tag name="KSO_WM_UNIT_TEXT_FILL_FORE_SCHEMECOLOR_INDEX" val="2"/>
  <p:tag name="KSO_WM_UNIT_TEXT_FILL_TYPE" val="1"/>
  <p:tag name="KSO_WM_UNIT_USESOURCEFORMAT_APPLY" val="1"/>
  <p:tag name="KSO_WM_UNIT_DIAGRAM_SCHEMECOLOR_ID" val="0"/>
  <p:tag name="KSO_WM_UNIT_FILL_FORE_SCHEMECOLOR_INDEX" val="5"/>
  <p:tag name="KSO_WM_UNIT_FILL_TYPE" val="1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4*l_h_a*1_2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l1ζ1-1"/>
  <p:tag name="KSO_WM_UNIT_TYPE" val="l_h_a"/>
  <p:tag name="KSO_WM_UNIT_INDEX" val="1_2_1"/>
  <p:tag name="KSO_WM_UNIT_PRESET_TEXT" val="输入小标题"/>
  <p:tag name="KSO_WM_UNIT_VALUE" val="6"/>
  <p:tag name="KSO_WM_UNIT_TEXT_FILL_FORE_SCHEMECOLOR_INDEX" val="14"/>
  <p:tag name="KSO_WM_UNIT_TEXT_FILL_TYPE" val="1"/>
  <p:tag name="KSO_WM_UNIT_USESOURCEFORMAT_APPLY" val="1"/>
  <p:tag name="KSO_WM_UNIT_DIAGRAM_SCHEMECOLOR_ID" val="0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4*l_h_a*1_3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l1ζ1-1"/>
  <p:tag name="KSO_WM_UNIT_TYPE" val="l_h_a"/>
  <p:tag name="KSO_WM_UNIT_INDEX" val="1_3_1"/>
  <p:tag name="KSO_WM_UNIT_PRESET_TEXT" val="输入小标题"/>
  <p:tag name="KSO_WM_UNIT_VALUE" val="6"/>
  <p:tag name="KSO_WM_UNIT_TEXT_FILL_FORE_SCHEMECOLOR_INDEX" val="14"/>
  <p:tag name="KSO_WM_UNIT_TEXT_FILL_TYPE" val="1"/>
  <p:tag name="KSO_WM_UNIT_USESOURCEFORMAT_APPLY" val="1"/>
  <p:tag name="KSO_WM_UNIT_DIAGRAM_SCHEMECOLOR_ID" val="0"/>
</p:tagLst>
</file>

<file path=ppt/tags/tag286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203625"/>
  <p:tag name="KSO_WM_DIAGRAM_GROUP_CODE" val="l1-2"/>
  <p:tag name="KSO_WM_UNIT_ID" val="custom20203625_12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3625_12*i*5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YPE" val="i"/>
  <p:tag name="KSO_WM_UNIT_INDEX" val="5"/>
  <p:tag name="KSO_WM_UNIT_LINE_FORE_SCHEMECOLOR_INDEX" val="5"/>
  <p:tag name="KSO_WM_UNIT_LINE_FILL_TYPE" val="2"/>
  <p:tag name="KSO_WM_UNIT_USESOURCEFORMAT_APPLY" val="1"/>
</p:tagLst>
</file>

<file path=ppt/tags/tag288.xml><?xml version="1.0" encoding="utf-8"?>
<p:tagLst xmlns:p="http://schemas.openxmlformats.org/presentationml/2006/main">
  <p:tag name="KSO_WM_BEAUTIFY_FLAG" val="#wm#"/>
  <p:tag name="KSO_WM_TEMPLATE_CATEGORY" val="custom"/>
  <p:tag name="KSO_WM_TEMPLATE_INDEX" val="20203625"/>
  <p:tag name="KSO_WM_SLIDE_ID" val="custom20203625_24"/>
  <p:tag name="KSO_WM_TEMPLATE_SUBCATEGORY" val="6"/>
  <p:tag name="KSO_WM_SLIDE_TYPE" val="text"/>
  <p:tag name="KSO_WM_SLIDE_SUBTYPE" val="picTxt"/>
  <p:tag name="KSO_WM_SLIDE_ITEM_CNT" val="5"/>
  <p:tag name="KSO_WM_SLIDE_INDEX" val="24"/>
  <p:tag name="KSO_WM_SLIDE_SIZE" val="958.426*381.2"/>
  <p:tag name="KSO_WM_SLIDE_POSITION" val="0*158.8"/>
  <p:tag name="KSO_WM_TAG_VERSION" val="1.0"/>
  <p:tag name="KSO_WM_DIAGRAM_GROUP_CODE" val="l1ζ1-1"/>
  <p:tag name="KSO_WM_SLIDE_DIAGTYPE" val="l|ζ"/>
  <p:tag name="KSO_WM_SLIDE_LAYOUT" val="a_b_l_ζ"/>
  <p:tag name="KSO_WM_SLIDE_LAYOUT_CNT" val="1_1_1_1"/>
  <p:tag name="KSO_WM_TEMPLATE_MASTER_TYPE" val="1"/>
  <p:tag name="KSO_WM_TEMPLATE_COLOR_TYPE" val="1"/>
</p:tagLst>
</file>

<file path=ppt/tags/tag289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203625"/>
  <p:tag name="KSO_WM_DIAGRAM_GROUP_CODE" val="l1-2"/>
  <p:tag name="KSO_WM_UNIT_ID" val="custom20203625_12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3625_12*i*5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YPE" val="i"/>
  <p:tag name="KSO_WM_UNIT_INDEX" val="5"/>
  <p:tag name="KSO_WM_UNIT_LINE_FORE_SCHEMECOLOR_INDEX" val="5"/>
  <p:tag name="KSO_WM_UNIT_LINE_FILL_TYPE" val="2"/>
  <p:tag name="KSO_WM_UNIT_USESOURCEFORMAT_APPLY" val="1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4*l_h_i*1_2_2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DIAGRAM_GROUP_CODE" val="l1ζ1-1"/>
  <p:tag name="KSO_WM_UNIT_TYPE" val="l_h_i"/>
  <p:tag name="KSO_WM_UNIT_INDEX" val="1_2_2"/>
  <p:tag name="KSO_WM_UNIT_TEXT_FILL_FORE_SCHEMECOLOR_INDEX" val="2"/>
  <p:tag name="KSO_WM_UNIT_TEXT_FILL_TYPE" val="1"/>
  <p:tag name="KSO_WM_UNIT_USESOURCEFORMAT_APPLY" val="1"/>
  <p:tag name="KSO_WM_UNIT_DIAGRAM_SCHEMECOLOR_ID" val="0"/>
  <p:tag name="KSO_WM_UNIT_FILL_FORE_SCHEMECOLOR_INDEX" val="5"/>
  <p:tag name="KSO_WM_UNIT_FILL_TYPE" val="1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4*l_h_i*1_3_2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DIAGRAM_GROUP_CODE" val="l1ζ1-1"/>
  <p:tag name="KSO_WM_UNIT_TYPE" val="l_h_i"/>
  <p:tag name="KSO_WM_UNIT_INDEX" val="1_3_2"/>
  <p:tag name="KSO_WM_UNIT_TEXT_FILL_FORE_SCHEMECOLOR_INDEX" val="2"/>
  <p:tag name="KSO_WM_UNIT_TEXT_FILL_TYPE" val="1"/>
  <p:tag name="KSO_WM_UNIT_USESOURCEFORMAT_APPLY" val="1"/>
  <p:tag name="KSO_WM_UNIT_DIAGRAM_SCHEMECOLOR_ID" val="0"/>
  <p:tag name="KSO_WM_UNIT_FILL_FORE_SCHEMECOLOR_INDEX" val="5"/>
  <p:tag name="KSO_WM_UNIT_FILL_TYPE" val="1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4*l_h_a*1_2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l1ζ1-1"/>
  <p:tag name="KSO_WM_UNIT_TYPE" val="l_h_a"/>
  <p:tag name="KSO_WM_UNIT_INDEX" val="1_2_1"/>
  <p:tag name="KSO_WM_UNIT_PRESET_TEXT" val="输入小标题"/>
  <p:tag name="KSO_WM_UNIT_VALUE" val="6"/>
  <p:tag name="KSO_WM_UNIT_TEXT_FILL_FORE_SCHEMECOLOR_INDEX" val="14"/>
  <p:tag name="KSO_WM_UNIT_TEXT_FILL_TYPE" val="1"/>
  <p:tag name="KSO_WM_UNIT_USESOURCEFORMAT_APPLY" val="1"/>
  <p:tag name="KSO_WM_UNIT_DIAGRAM_SCHEMECOLOR_ID" val="0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4*l_h_a*1_3_1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l1ζ1-1"/>
  <p:tag name="KSO_WM_UNIT_TYPE" val="l_h_a"/>
  <p:tag name="KSO_WM_UNIT_INDEX" val="1_3_1"/>
  <p:tag name="KSO_WM_UNIT_PRESET_TEXT" val="输入小标题"/>
  <p:tag name="KSO_WM_UNIT_VALUE" val="6"/>
  <p:tag name="KSO_WM_UNIT_TEXT_FILL_FORE_SCHEMECOLOR_INDEX" val="14"/>
  <p:tag name="KSO_WM_UNIT_TEXT_FILL_TYPE" val="1"/>
  <p:tag name="KSO_WM_UNIT_USESOURCEFORMAT_APPLY" val="1"/>
  <p:tag name="KSO_WM_UNIT_DIAGRAM_SCHEMECOLOR_ID" val="0"/>
</p:tagLst>
</file>

<file path=ppt/tags/tag295.xml><?xml version="1.0" encoding="utf-8"?>
<p:tagLst xmlns:p="http://schemas.openxmlformats.org/presentationml/2006/main">
  <p:tag name="KSO_WM_BEAUTIFY_FLAG" val="#wm#"/>
  <p:tag name="KSO_WM_TEMPLATE_CATEGORY" val="custom"/>
  <p:tag name="KSO_WM_TEMPLATE_INDEX" val="20203625"/>
  <p:tag name="KSO_WM_SLIDE_ID" val="custom20203625_24"/>
  <p:tag name="KSO_WM_TEMPLATE_SUBCATEGORY" val="6"/>
  <p:tag name="KSO_WM_SLIDE_TYPE" val="text"/>
  <p:tag name="KSO_WM_SLIDE_SUBTYPE" val="picTxt"/>
  <p:tag name="KSO_WM_SLIDE_ITEM_CNT" val="5"/>
  <p:tag name="KSO_WM_SLIDE_INDEX" val="24"/>
  <p:tag name="KSO_WM_SLIDE_SIZE" val="958.426*381.2"/>
  <p:tag name="KSO_WM_SLIDE_POSITION" val="0*158.8"/>
  <p:tag name="KSO_WM_TAG_VERSION" val="1.0"/>
  <p:tag name="KSO_WM_DIAGRAM_GROUP_CODE" val="l1ζ1-1"/>
  <p:tag name="KSO_WM_SLIDE_DIAGTYPE" val="l|ζ"/>
  <p:tag name="KSO_WM_SLIDE_LAYOUT" val="a_b_l_ζ"/>
  <p:tag name="KSO_WM_SLIDE_LAYOUT_CNT" val="1_1_1_1"/>
  <p:tag name="KSO_WM_TEMPLATE_MASTER_TYPE" val="1"/>
  <p:tag name="KSO_WM_TEMPLATE_COLOR_TYPE" val="1"/>
</p:tagLst>
</file>

<file path=ppt/tags/tag296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203625"/>
  <p:tag name="KSO_WM_DIAGRAM_GROUP_CODE" val="l1-2"/>
  <p:tag name="KSO_WM_UNIT_ID" val="custom20203625_12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3625_12*i*5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YPE" val="i"/>
  <p:tag name="KSO_WM_UNIT_INDEX" val="5"/>
  <p:tag name="KSO_WM_UNIT_LINE_FORE_SCHEMECOLOR_INDEX" val="5"/>
  <p:tag name="KSO_WM_UNIT_LINE_FILL_TYPE" val="2"/>
  <p:tag name="KSO_WM_UNIT_USESOURCEFORMAT_APPLY" val="1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3*i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3*f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114"/>
  <p:tag name="KSO_WM_UNIT_TYPE" val="f"/>
  <p:tag name="KSO_WM_UNIT_INDEX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UNIT_BK_DARK_LIGHT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BEAUTIFY_FLAG" val="#wm#"/>
  <p:tag name="KSO_WM_TEMPLATE_CATEGORY" val="custom"/>
  <p:tag name="KSO_WM_TEMPLATE_INDEX" val="20203625"/>
  <p:tag name="KSO_WM_SLIDE_ID" val="custom20203625_24"/>
  <p:tag name="KSO_WM_TEMPLATE_SUBCATEGORY" val="6"/>
  <p:tag name="KSO_WM_SLIDE_TYPE" val="text"/>
  <p:tag name="KSO_WM_SLIDE_SUBTYPE" val="picTxt"/>
  <p:tag name="KSO_WM_SLIDE_ITEM_CNT" val="5"/>
  <p:tag name="KSO_WM_SLIDE_INDEX" val="24"/>
  <p:tag name="KSO_WM_SLIDE_SIZE" val="958.426*381.2"/>
  <p:tag name="KSO_WM_SLIDE_POSITION" val="0*158.8"/>
  <p:tag name="KSO_WM_TAG_VERSION" val="1.0"/>
  <p:tag name="KSO_WM_DIAGRAM_GROUP_CODE" val="l1ζ1-1"/>
  <p:tag name="KSO_WM_SLIDE_DIAGTYPE" val="l|ζ"/>
  <p:tag name="KSO_WM_SLIDE_LAYOUT" val="a_b_l_ζ"/>
  <p:tag name="KSO_WM_SLIDE_LAYOUT_CNT" val="1_1_1_1"/>
  <p:tag name="KSO_WM_TEMPLATE_MASTER_TYPE" val="1"/>
  <p:tag name="KSO_WM_TEMPLATE_COLOR_TYPE" val="1"/>
</p:tagLst>
</file>

<file path=ppt/tags/tag301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203625"/>
  <p:tag name="KSO_WM_DIAGRAM_GROUP_CODE" val="l1-2"/>
  <p:tag name="KSO_WM_UNIT_ID" val="custom20203625_12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ID" val="custom20203625_12*i*5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YPE" val="i"/>
  <p:tag name="KSO_WM_UNIT_INDEX" val="5"/>
  <p:tag name="KSO_WM_UNIT_LINE_FORE_SCHEMECOLOR_INDEX" val="5"/>
  <p:tag name="KSO_WM_UNIT_LINE_FILL_TYPE" val="2"/>
  <p:tag name="KSO_WM_UNIT_USESOURCEFORMAT_APPLY" val="1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3*i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3*f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114"/>
  <p:tag name="KSO_WM_UNIT_TYPE" val="f"/>
  <p:tag name="KSO_WM_UNIT_INDEX" val="1"/>
</p:tagLst>
</file>

<file path=ppt/tags/tag305.xml><?xml version="1.0" encoding="utf-8"?>
<p:tagLst xmlns:p="http://schemas.openxmlformats.org/presentationml/2006/main">
  <p:tag name="KSO_WM_BEAUTIFY_FLAG" val="#wm#"/>
  <p:tag name="KSO_WM_TEMPLATE_CATEGORY" val="custom"/>
  <p:tag name="KSO_WM_TEMPLATE_INDEX" val="20203625"/>
  <p:tag name="KSO_WM_SLIDE_ID" val="custom20203625_24"/>
  <p:tag name="KSO_WM_TEMPLATE_SUBCATEGORY" val="6"/>
  <p:tag name="KSO_WM_SLIDE_TYPE" val="text"/>
  <p:tag name="KSO_WM_SLIDE_SUBTYPE" val="picTxt"/>
  <p:tag name="KSO_WM_SLIDE_ITEM_CNT" val="5"/>
  <p:tag name="KSO_WM_SLIDE_INDEX" val="24"/>
  <p:tag name="KSO_WM_SLIDE_SIZE" val="958.426*381.2"/>
  <p:tag name="KSO_WM_SLIDE_POSITION" val="0*158.8"/>
  <p:tag name="KSO_WM_TAG_VERSION" val="1.0"/>
  <p:tag name="KSO_WM_DIAGRAM_GROUP_CODE" val="l1ζ1-1"/>
  <p:tag name="KSO_WM_SLIDE_DIAGTYPE" val="l|ζ"/>
  <p:tag name="KSO_WM_SLIDE_LAYOUT" val="a_b_l_ζ"/>
  <p:tag name="KSO_WM_SLIDE_LAYOUT_CNT" val="1_1_1_1"/>
  <p:tag name="KSO_WM_TEMPLATE_MASTER_TYPE" val="1"/>
  <p:tag name="KSO_WM_TEMPLATE_COLOR_TYPE" val="1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7*a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0"/>
  <p:tag name="KSO_WM_UNIT_TYPE" val="a"/>
  <p:tag name="KSO_WM_UNIT_INDEX" val="1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7*b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ISCONTENTSTITLE" val="0"/>
  <p:tag name="KSO_WM_UNIT_PRESET_TEXT" val="单击此处添加文本具体内容，简明扼要的阐述您的观点。"/>
  <p:tag name="KSO_WM_UNIT_NOCLEAR" val="0"/>
  <p:tag name="KSO_WM_UNIT_VALUE" val="48"/>
  <p:tag name="KSO_WM_UNIT_TYPE" val="b"/>
  <p:tag name="KSO_WM_UNIT_INDEX" val="1"/>
</p:tagLst>
</file>

<file path=ppt/tags/tag308.xml><?xml version="1.0" encoding="utf-8"?>
<p:tagLst xmlns:p="http://schemas.openxmlformats.org/presentationml/2006/main">
  <p:tag name="KSO_WM_SLIDE_ID" val="custom20203625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3625"/>
  <p:tag name="KSO_WM_SLIDE_TYPE" val="sectionTitle"/>
  <p:tag name="KSO_WM_SLIDE_SUBTYPE" val="pureTxt"/>
  <p:tag name="KSO_WM_SLIDE_LAYOUT" val="a_b"/>
  <p:tag name="KSO_WM_SLIDE_LAYOUT_CNT" val="1_1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5*ζ_h_f*1_1_2"/>
  <p:tag name="KSO_WM_TEMPLATE_CATEGORY" val="custom"/>
  <p:tag name="KSO_WM_TEMPLATE_INDEX" val="20203625"/>
  <p:tag name="KSO_WM_UNIT_LAYERLEVEL" val="1_1_1"/>
  <p:tag name="KSO_WM_TAG_VERSION" val="1.0"/>
  <p:tag name="KSO_WM_BEAUTIFY_FLAG" val="#wm#"/>
  <p:tag name="KSO_WM_UNIT_PRESET_TEXT" val="点击此处添加正文，文字是您思想的提炼，为了演示发布的良好效果，请言简意赅的阐述您的观点。"/>
  <p:tag name="KSO_WM_UNIT_NOCLEAR" val="0"/>
  <p:tag name="KSO_WM_DIAGRAM_GROUP_CODE" val="l1ζ1-2"/>
  <p:tag name="KSO_WM_UNIT_TYPE" val="ζ_h_f"/>
  <p:tag name="KSO_WM_UNIT_INDEX" val="1_1_2"/>
  <p:tag name="KSO_WM_UNIT_VALUE" val="56"/>
  <p:tag name="KSO_WM_UNIT_TEXT_FILL_FORE_SCHEMECOLOR_INDEX" val="14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3"/>
  <p:tag name="KSO_WM_UNIT_ISCONTENTSTITLE" val="0"/>
  <p:tag name="KSO_WM_UNIT_HIGHLIGHT" val="0"/>
  <p:tag name="KSO_WM_UNIT_COMPATIBLE" val="0"/>
  <p:tag name="KSO_WM_TEMPLATE_CATEGORY" val="custom"/>
  <p:tag name="KSO_WM_TEMPLATE_INDEX" val="20203625"/>
  <p:tag name="KSO_WM_DIAGRAM_GROUP_CODE" val="l1ζ1-2"/>
  <p:tag name="KSO_WM_UNIT_ID" val="custom20203625_25*a*1"/>
  <p:tag name="KSO_WM_UNIT_NOCLEAR" val="0"/>
  <p:tag name="KSO_WM_UNIT_DIAGRAM_ISNUMVISUAL" val="0"/>
  <p:tag name="KSO_WM_UNIT_DIAGRAM_ISREFERUNIT" val="0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ζ1-2"/>
  <p:tag name="KSO_WM_UNIT_ID" val="custom20203625_25*i*8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YPE" val="i"/>
  <p:tag name="KSO_WM_UNIT_INDEX" val="8"/>
  <p:tag name="KSO_WM_UNIT_LINE_FORE_SCHEMECOLOR_INDEX" val="5"/>
  <p:tag name="KSO_WM_UNIT_LINE_FILL_TYPE" val="2"/>
  <p:tag name="KSO_WM_UNIT_USESOURCEFORMAT_APPLY" val="1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23*i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313.xml><?xml version="1.0" encoding="utf-8"?>
<p:tagLst xmlns:p="http://schemas.openxmlformats.org/presentationml/2006/main">
  <p:tag name="KSO_WM_SLIDE_ID" val="custom20203625_25"/>
  <p:tag name="KSO_WM_TEMPLATE_SUBCATEGORY" val="0"/>
  <p:tag name="KSO_WM_TEMPLATE_MASTER_TYPE" val="1"/>
  <p:tag name="KSO_WM_TEMPLATE_COLOR_TYPE" val="1"/>
  <p:tag name="KSO_WM_SLIDE_ITEM_CNT" val="3"/>
  <p:tag name="KSO_WM_SLIDE_INDEX" val="25"/>
  <p:tag name="KSO_WM_TAG_VERSION" val="1.0"/>
  <p:tag name="KSO_WM_BEAUTIFY_FLAG" val="#wm#"/>
  <p:tag name="KSO_WM_TEMPLATE_CATEGORY" val="custom"/>
  <p:tag name="KSO_WM_TEMPLATE_INDEX" val="20203625"/>
  <p:tag name="KSO_WM_SLIDE_LAYOUT" val="a_b_l_ζ"/>
  <p:tag name="KSO_WM_SLIDE_LAYOUT_CNT" val="1_1_1_1"/>
  <p:tag name="KSO_WM_SLIDE_TYPE" val="text"/>
  <p:tag name="KSO_WM_SLIDE_SUBTYPE" val="diag"/>
  <p:tag name="KSO_WM_SLIDE_SIZE" val="416.95*350.05"/>
  <p:tag name="KSO_WM_SLIDE_POSITION" val="99.9*154.85"/>
  <p:tag name="KSO_WM_DIAGRAM_GROUP_CODE" val="l1ζ1-2"/>
  <p:tag name="KSO_WM_SLIDE_DIAGTYPE" val="l|ζ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32*a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ISCONTENTSTITLE" val="0"/>
  <p:tag name="KSO_WM_UNIT_NOCLEAR" val="1"/>
  <p:tag name="KSO_WM_UNIT_VALUE" val="6"/>
  <p:tag name="KSO_WM_UNIT_TYPE" val="a"/>
  <p:tag name="KSO_WM_UNIT_INDEX" val="1"/>
  <p:tag name="KSO_WM_UNIT_PRESET_TEXT" val="THANKS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625_32*b*1"/>
  <p:tag name="KSO_WM_TEMPLATE_CATEGORY" val="custom"/>
  <p:tag name="KSO_WM_TEMPLATE_INDEX" val="20203625"/>
  <p:tag name="KSO_WM_UNIT_LAYERLEVEL" val="1"/>
  <p:tag name="KSO_WM_TAG_VERSION" val="1.0"/>
  <p:tag name="KSO_WM_BEAUTIFY_FLAG" val="#wm#"/>
  <p:tag name="KSO_WM_UNIT_ISCONTENTSTITLE" val="0"/>
  <p:tag name="KSO_WM_UNIT_PRESET_TEXT" val="感谢您的耐心观看"/>
  <p:tag name="KSO_WM_UNIT_NOCLEAR" val="0"/>
  <p:tag name="KSO_WM_UNIT_VALUE" val="15"/>
  <p:tag name="KSO_WM_UNIT_TYPE" val="b"/>
  <p:tag name="KSO_WM_UNIT_INDEX" val="1"/>
</p:tagLst>
</file>

<file path=ppt/tags/tag316.xml><?xml version="1.0" encoding="utf-8"?>
<p:tagLst xmlns:p="http://schemas.openxmlformats.org/presentationml/2006/main">
  <p:tag name="KSO_WM_SLIDE_ID" val="custom20203625_32"/>
  <p:tag name="KSO_WM_TEMPLATE_SUBCATEGORY" val="0"/>
  <p:tag name="KSO_WM_TEMPLATE_MASTER_TYPE" val="1"/>
  <p:tag name="KSO_WM_TEMPLATE_COLOR_TYPE" val="1"/>
  <p:tag name="KSO_WM_SLIDE_ITEM_CNT" val="0"/>
  <p:tag name="KSO_WM_SLIDE_INDEX" val="32"/>
  <p:tag name="KSO_WM_TAG_VERSION" val="1.0"/>
  <p:tag name="KSO_WM_BEAUTIFY_FLAG" val="#wm#"/>
  <p:tag name="KSO_WM_TEMPLATE_CATEGORY" val="custom"/>
  <p:tag name="KSO_WM_TEMPLATE_INDEX" val="20203625"/>
  <p:tag name="KSO_WM_SLIDE_TYPE" val="endPage"/>
  <p:tag name="KSO_WM_SLIDE_SUBTYPE" val="pureTxt"/>
  <p:tag name="KSO_WM_SLIDE_LAYOUT" val="a_b"/>
  <p:tag name="KSO_WM_SLIDE_LAYOUT_CNT" val="1_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自定义 82">
      <a:dk1>
        <a:sysClr val="windowText" lastClr="000000"/>
      </a:dk1>
      <a:lt1>
        <a:sysClr val="window" lastClr="FFFFFF"/>
      </a:lt1>
      <a:dk2>
        <a:srgbClr val="F0F2F7"/>
      </a:dk2>
      <a:lt2>
        <a:srgbClr val="FFFFFF"/>
      </a:lt2>
      <a:accent1>
        <a:srgbClr val="143163"/>
      </a:accent1>
      <a:accent2>
        <a:srgbClr val="242B59"/>
      </a:accent2>
      <a:accent3>
        <a:srgbClr val="34254F"/>
      </a:accent3>
      <a:accent4>
        <a:srgbClr val="2F2045"/>
      </a:accent4>
      <a:accent5>
        <a:srgbClr val="531A3B"/>
      </a:accent5>
      <a:accent6>
        <a:srgbClr val="631431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宽屏</PresentationFormat>
  <Paragraphs>263</Paragraphs>
  <Slides>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汉仪旗黑-85S</vt:lpstr>
      <vt:lpstr>黑体</vt:lpstr>
      <vt:lpstr>Tempus Sans ITC</vt:lpstr>
      <vt:lpstr>幼圆</vt:lpstr>
      <vt:lpstr>Calibri</vt:lpstr>
      <vt:lpstr>Office 主题​​</vt:lpstr>
      <vt:lpstr>渠梁电子有限公司</vt:lpstr>
      <vt:lpstr>PowerPoint 演示文稿</vt:lpstr>
      <vt:lpstr>公司介绍</vt:lpstr>
      <vt:lpstr>PowerPoint 演示文稿</vt:lpstr>
      <vt:lpstr>PowerPoint 演示文稿</vt:lpstr>
      <vt:lpstr>PowerPoint 演示文稿</vt:lpstr>
      <vt:lpstr>PowerPoint 演示文稿</vt:lpstr>
      <vt:lpstr>岗位介绍</vt:lpstr>
      <vt:lpstr>PowerPoint 演示文稿</vt:lpstr>
      <vt:lpstr>PowerPoint 演示文稿</vt:lpstr>
      <vt:lpstr>福利待遇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联系我们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媛的iPhone</cp:lastModifiedBy>
  <cp:revision>155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2052-11.7.0</vt:lpwstr>
  </property>
  <property fmtid="{D5CDD505-2E9C-101B-9397-08002B2CF9AE}" pid="3" name="ICV">
    <vt:lpwstr>3FE55482EC8C4E8CADA4FF8E0C862B5F</vt:lpwstr>
  </property>
</Properties>
</file>